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5" r:id="rId3"/>
    <p:sldId id="267" r:id="rId4"/>
    <p:sldId id="269" r:id="rId5"/>
    <p:sldId id="271" r:id="rId6"/>
    <p:sldId id="270" r:id="rId7"/>
    <p:sldId id="272" r:id="rId8"/>
    <p:sldId id="273" r:id="rId9"/>
    <p:sldId id="274" r:id="rId10"/>
    <p:sldId id="275" r:id="rId11"/>
    <p:sldId id="277" r:id="rId12"/>
    <p:sldId id="281" r:id="rId13"/>
    <p:sldId id="279" r:id="rId14"/>
    <p:sldId id="280" r:id="rId15"/>
    <p:sldId id="283" r:id="rId16"/>
    <p:sldId id="282" r:id="rId17"/>
  </p:sldIdLst>
  <p:sldSz cx="20104100" cy="11309350"/>
  <p:notesSz cx="20104100" cy="1130935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ruk Cyr" charset="-52"/>
      <p:regular r:id="rId22"/>
    </p:embeddedFont>
    <p:embeddedFont>
      <p:font typeface="Lucida Sans Unicode" panose="020B0602030504020204" pitchFamily="34" charset="0"/>
      <p:regular r:id="rId23"/>
    </p:embeddedFont>
    <p:embeddedFont>
      <p:font typeface="Neue Machina" panose="020B0604020202020204" charset="-52"/>
      <p:regular r:id="rId24"/>
      <p:bold r:id="rId25"/>
    </p:embeddedFont>
    <p:embeddedFont>
      <p:font typeface="PT Sans" panose="020B0503020203020204" pitchFamily="34" charset="-52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50" d="100"/>
          <a:sy n="50" d="100"/>
        </p:scale>
        <p:origin x="662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cloud.mpcenter.ru/d/s/s6l5hP5UsTCfqvYj587jr5Dy5fExolnm/CMGkYwrPJrJ-MMf8o0rROujiZbfFDrcA-Gr0gfHJMKgo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hyperlink" Target="https://edu.gov.ru/god_pedagoga_i_nastavnika/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spbcokoit.ru/video/xfeyars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publication.pravo.gov.ru/Document/View/0001202212220053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publication.pravo.gov.ru/Document/View/000120221222005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dsoo.ru/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publication.pravo.gov.ru/Document/View/000120221222005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youtube.com/watch?v=7dBXnF43Et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vents.prosv.ru/uploads/2022/11/additions/JGMFoiav44UWjhw77aeys0iW84dQ3RkREL8pLmLr.pdf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://publication.pravo.gov.ru/Document/View/000120221222005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ocs.edu.gov.ru/document/26ba12611bfc19a49fd3afee9d45e0a0/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mcvo.ru/upload/iblock/dcc/%D0%93%D0%BE%D0%B4%20%D0%BF%D0%B5%D0%B4%D0%B0%D0%B3%D0%BE%D0%B3%D0%B0%20%D0%B8%20%D0%BD%D0%B0%D1%81%D1%82%D0%B0%D0%B2%D0%BD%D0%B8%D0%BA%D0%B0%20(%D0%BF%D1%80%D0%B5%D0%B7%D0%B5%D0%BD%D1%82%D0%B0%D1%86%D0%B8%D1%8F%20%D0%9C%D0%B8%D0%BD%D0%BF%D1%80%D0%BE%D1%81%D0%B2%D0%B5%D1%89%D0%B5%D0%BD%D0%B8%D1%8F).pdf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hyperlink" Target="http://publication.pravo.gov.ru/Document/View/0001202302270022?ysclid=levkdi16gf95751622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static.government.ru/media/files/NOPGRVx2Sr0yoTLBT3rmS4rSI89skJy1.pdf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docs.edu.gov.ru/document/3fb0d5767c3040969fa09fbed5ecfa4f/download/517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hyperlink" Target="http://publication.pravo.gov.ru/Document/View/000120220822001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408" y="679641"/>
            <a:ext cx="4074642" cy="215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B5F3EC-5C10-85EE-4BE2-E488D1DFD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850" y="5064678"/>
            <a:ext cx="11778493" cy="33591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4A3F4C-12EF-C85E-19BD-420305673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707" y="10123490"/>
            <a:ext cx="1432684" cy="749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8E7FD8-B8FC-29A0-2782-E8B638740AF5}"/>
              </a:ext>
            </a:extLst>
          </p:cNvPr>
          <p:cNvSpPr txBox="1"/>
          <p:nvPr/>
        </p:nvSpPr>
        <p:spPr>
          <a:xfrm>
            <a:off x="10373927" y="8672371"/>
            <a:ext cx="89864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pc="-5" dirty="0">
                <a:solidFill>
                  <a:srgbClr val="FFFFFF"/>
                </a:solidFill>
              </a:rPr>
              <a:t>Гапоненко Н.В., заместитель директора ГБУ ДППО ЦПКС «ИМЦ» Василеостровского района Санкт-Петербурга </a:t>
            </a:r>
            <a:endParaRPr lang="ru-RU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1F2E78-BFC6-DA17-E6DB-438BA84AA2A7}"/>
              </a:ext>
            </a:extLst>
          </p:cNvPr>
          <p:cNvSpPr txBox="1"/>
          <p:nvPr/>
        </p:nvSpPr>
        <p:spPr>
          <a:xfrm>
            <a:off x="5585149" y="3512387"/>
            <a:ext cx="10058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pc="-5" dirty="0">
                <a:solidFill>
                  <a:srgbClr val="FFFFFF"/>
                </a:solidFill>
              </a:rPr>
              <a:t>ГБУ ДППО ЦПКС «Информационно-методический центр» Василеостровского района Санкт-Петербурга 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24019" y="550773"/>
            <a:ext cx="14630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>
              <a:lnSpc>
                <a:spcPct val="100000"/>
              </a:lnSpc>
              <a:spcBef>
                <a:spcPts val="95"/>
              </a:spcBef>
            </a:pPr>
            <a:r>
              <a:rPr lang="ru-RU" sz="5400" spc="-5" dirty="0"/>
              <a:t>БРЕНДБУК ГОДА ПЕДАГОГА И НАСТАВИКА </a:t>
            </a:r>
            <a:endParaRPr sz="5400" spc="-5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850" y="565378"/>
            <a:ext cx="3428999" cy="20412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A740E3-CFE9-F746-B830-634A1854CAA3}"/>
              </a:ext>
            </a:extLst>
          </p:cNvPr>
          <p:cNvSpPr txBox="1"/>
          <p:nvPr/>
        </p:nvSpPr>
        <p:spPr>
          <a:xfrm>
            <a:off x="374650" y="8774593"/>
            <a:ext cx="10050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5"/>
              </a:rPr>
              <a:t>https://cloud.mpcenter.ru/d/s/s6l5hP5UsTCfqvYj587jr5Dy5fExolnm/CMGkYwrPJrJ-MMf8o0rROujiZbfFDrcA-Gr0gfHJMKgo</a:t>
            </a:r>
            <a:r>
              <a:rPr lang="ru-RU" sz="2400" b="1" dirty="0"/>
              <a:t> 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6CC7EE73-24CA-3152-20DF-4E9CB97E1D60}"/>
              </a:ext>
            </a:extLst>
          </p:cNvPr>
          <p:cNvSpPr txBox="1"/>
          <p:nvPr/>
        </p:nvSpPr>
        <p:spPr>
          <a:xfrm>
            <a:off x="398780" y="3570004"/>
            <a:ext cx="9503524" cy="499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kumimoji="0" lang="ru-RU" sz="3600" b="1" i="0" u="none" strike="noStrike" kern="1200" cap="none" spc="-80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Брендбук Года педагога и наставника включает: </a:t>
            </a: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kumimoji="0" lang="ru-RU" sz="3600" b="1" i="0" u="none" strike="noStrike" kern="1200" cap="none" spc="-80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официальный логотип, </a:t>
            </a: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kumimoji="0" lang="ru-RU" sz="3600" b="1" i="0" u="none" strike="noStrike" kern="1200" cap="none" spc="-80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дизайн интернет-рекламы, наружной рекламы и другой полиграфической продукции, которую можно использовать в оформлении мероприятий.</a:t>
            </a: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endParaRPr kumimoji="0" lang="ru-RU" sz="3600" b="1" i="0" u="none" strike="noStrike" kern="1200" cap="none" spc="-80" normalizeH="0" baseline="0" noProof="0" dirty="0">
              <a:ln>
                <a:noFill/>
              </a:ln>
              <a:solidFill>
                <a:srgbClr val="BA9C5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602CE1F-1729-AE03-6417-2B378E2EA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667" y="1617141"/>
            <a:ext cx="5944430" cy="856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1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0104099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650" y="414140"/>
            <a:ext cx="3158842" cy="1905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07A2F2-8A73-AFC5-8CF7-071D3B1FB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50" y="3453609"/>
            <a:ext cx="13600924" cy="7579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4CB1F5-87FA-F04B-812F-E50B19DFF872}"/>
              </a:ext>
            </a:extLst>
          </p:cNvPr>
          <p:cNvSpPr txBox="1"/>
          <p:nvPr/>
        </p:nvSpPr>
        <p:spPr>
          <a:xfrm>
            <a:off x="8070850" y="2347627"/>
            <a:ext cx="10439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Баннеры  необходимо разместить на сайтах всех образовательных организаций (с переходом на </a:t>
            </a:r>
            <a:r>
              <a:rPr lang="ru-RU" sz="2400" dirty="0">
                <a:hlinkClick r:id="rId5"/>
              </a:rPr>
              <a:t>https://edu.gov.ru/god_pedagoga_i_nastavnika/</a:t>
            </a:r>
            <a:r>
              <a:rPr lang="ru-RU" sz="2400" dirty="0">
                <a:solidFill>
                  <a:schemeClr val="bg1"/>
                </a:solidFill>
              </a:rPr>
              <a:t> 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5782DD-8162-D81E-0ED9-898E03AF8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66" y="2530445"/>
            <a:ext cx="4886259" cy="847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3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24019" y="550773"/>
            <a:ext cx="14630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>
              <a:lnSpc>
                <a:spcPct val="100000"/>
              </a:lnSpc>
              <a:spcBef>
                <a:spcPts val="95"/>
              </a:spcBef>
            </a:pPr>
            <a:r>
              <a:rPr lang="ru-RU" sz="5400" spc="-5" dirty="0"/>
              <a:t>ВВЕДЕНИЕ ФООП</a:t>
            </a:r>
            <a:endParaRPr sz="5400" spc="-5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850" y="565378"/>
            <a:ext cx="3428999" cy="204129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6CC7EE73-24CA-3152-20DF-4E9CB97E1D60}"/>
              </a:ext>
            </a:extLst>
          </p:cNvPr>
          <p:cNvSpPr txBox="1"/>
          <p:nvPr/>
        </p:nvSpPr>
        <p:spPr>
          <a:xfrm>
            <a:off x="4184650" y="2107694"/>
            <a:ext cx="15919450" cy="5983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kumimoji="0" lang="ru-RU" sz="3200" b="1" i="0" u="none" strike="noStrike" kern="1200" cap="none" spc="-80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ФОП по каждому уровню предусматривает непосредственное применение федеральных рабочих программ:  </a:t>
            </a: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endParaRPr kumimoji="0" lang="ru-RU" sz="3200" b="1" i="0" u="none" strike="noStrike" kern="1200" cap="none" spc="-80" normalizeH="0" baseline="0" noProof="0" dirty="0">
              <a:ln>
                <a:noFill/>
              </a:ln>
              <a:solidFill>
                <a:srgbClr val="BA9C5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kumimoji="0" lang="ru-RU" sz="3200" b="1" i="0" u="none" strike="noStrike" kern="1200" cap="none" spc="-80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ФОП НОО — по Русскому языку, Литературному чтению и Окружающему миру;</a:t>
            </a: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endParaRPr kumimoji="0" lang="ru-RU" sz="3200" b="1" i="0" u="none" strike="noStrike" kern="1200" cap="none" spc="-80" normalizeH="0" baseline="0" noProof="0" dirty="0">
              <a:ln>
                <a:noFill/>
              </a:ln>
              <a:solidFill>
                <a:srgbClr val="BA9C5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kumimoji="0" lang="ru-RU" sz="3200" b="1" i="0" u="none" strike="noStrike" kern="1200" cap="none" spc="-80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ФОП ООО – по Русскому языку, Литературе, Истории, Обществоведению, Географии, Основам безопасности жизнедеятельности;</a:t>
            </a: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endParaRPr kumimoji="0" lang="ru-RU" sz="3200" b="1" i="0" u="none" strike="noStrike" kern="1200" cap="none" spc="-80" normalizeH="0" baseline="0" noProof="0" dirty="0">
              <a:ln>
                <a:noFill/>
              </a:ln>
              <a:solidFill>
                <a:srgbClr val="BA9C5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kumimoji="0" lang="ru-RU" sz="3200" b="1" i="0" u="none" strike="noStrike" kern="1200" cap="none" spc="-80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ФОП СОО — по Русскому языку, Литературе, Истории, Обществознанию, Географии и Основам безопасности жизнедеятельности.</a:t>
            </a: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endParaRPr kumimoji="0" lang="ru-RU" sz="3600" b="1" i="0" u="none" strike="noStrike" kern="1200" cap="none" spc="-80" normalizeH="0" baseline="0" noProof="0" dirty="0">
              <a:ln>
                <a:noFill/>
              </a:ln>
              <a:solidFill>
                <a:srgbClr val="BA9C5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42653C-2635-CB2F-74C7-B75241D0F892}"/>
              </a:ext>
            </a:extLst>
          </p:cNvPr>
          <p:cNvSpPr txBox="1"/>
          <p:nvPr/>
        </p:nvSpPr>
        <p:spPr>
          <a:xfrm>
            <a:off x="1670050" y="8122498"/>
            <a:ext cx="10050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Вебинар «Об организации образовательной деятельности</a:t>
            </a:r>
            <a:r>
              <a:rPr lang="ru-RU" dirty="0"/>
              <a:t>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583B6-B1B0-0B89-714B-BF534ED7BB2B}"/>
              </a:ext>
            </a:extLst>
          </p:cNvPr>
          <p:cNvSpPr txBox="1"/>
          <p:nvPr/>
        </p:nvSpPr>
        <p:spPr>
          <a:xfrm>
            <a:off x="1694180" y="8804597"/>
            <a:ext cx="10050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5"/>
              </a:rPr>
              <a:t>https://online.spbcokoit.ru/video/xfeyars</a:t>
            </a:r>
            <a:r>
              <a:rPr lang="ru-RU" sz="2800" b="1" dirty="0"/>
              <a:t> 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2A29FAF9-ACA5-1D86-114F-E02A66BC8321}"/>
              </a:ext>
            </a:extLst>
          </p:cNvPr>
          <p:cNvSpPr txBox="1"/>
          <p:nvPr/>
        </p:nvSpPr>
        <p:spPr>
          <a:xfrm>
            <a:off x="679450" y="4400133"/>
            <a:ext cx="3124199" cy="222394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3600" spc="-5" dirty="0">
                <a:latin typeface="Neue Machina"/>
                <a:cs typeface="Neue Machina"/>
              </a:rPr>
              <a:t>Обучение по ФОП с 1 сентября 2023 года</a:t>
            </a:r>
            <a:endParaRPr sz="3600" b="1" dirty="0">
              <a:latin typeface="Neue Machina"/>
              <a:cs typeface="Neue Machina"/>
            </a:endParaRPr>
          </a:p>
        </p:txBody>
      </p:sp>
    </p:spTree>
    <p:extLst>
      <p:ext uri="{BB962C8B-B14F-4D97-AF65-F5344CB8AC3E}">
        <p14:creationId xmlns:p14="http://schemas.microsoft.com/office/powerpoint/2010/main" val="175021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90" y="-14605"/>
            <a:ext cx="20104099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408" y="679641"/>
            <a:ext cx="3844642" cy="2155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940C0-B46A-29A8-18E1-41C9F6BBF04B}"/>
              </a:ext>
            </a:extLst>
          </p:cNvPr>
          <p:cNvSpPr txBox="1"/>
          <p:nvPr/>
        </p:nvSpPr>
        <p:spPr>
          <a:xfrm>
            <a:off x="11042650" y="10503465"/>
            <a:ext cx="9290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http://publication.pravo.gov.ru/Document/View/0001202212220051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DDF95-F489-5970-D3AA-8EBB67BA5799}"/>
              </a:ext>
            </a:extLst>
          </p:cNvPr>
          <p:cNvSpPr txBox="1"/>
          <p:nvPr/>
        </p:nvSpPr>
        <p:spPr>
          <a:xfrm>
            <a:off x="10535920" y="9487802"/>
            <a:ext cx="9601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Приказ Министерства просвещения Российской Федерации от 16.11.2022 № 993 "Об утверждении федеральной образовательной программы основного общего образования"(Зарегистрирован 22.12.2022 № 71764)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68A120-FAF4-7DD2-ADFD-0D9B66841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825" y="2378075"/>
            <a:ext cx="5534997" cy="70205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5B9186-81C1-9DB7-533C-B5053370E536}"/>
              </a:ext>
            </a:extLst>
          </p:cNvPr>
          <p:cNvSpPr txBox="1"/>
          <p:nvPr/>
        </p:nvSpPr>
        <p:spPr>
          <a:xfrm>
            <a:off x="6304111" y="3088796"/>
            <a:ext cx="724680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Приказ Министерства просвещения Российской Федерации от 16.11.2022 № 992 "Об утверждении федеральной образовательной программы начального общего образования"(Зарегистрирован 22.12.2022 № 71762)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FA7518-9A4A-2060-CD9E-CDF2188C4A58}"/>
              </a:ext>
            </a:extLst>
          </p:cNvPr>
          <p:cNvSpPr txBox="1"/>
          <p:nvPr/>
        </p:nvSpPr>
        <p:spPr>
          <a:xfrm>
            <a:off x="4415966" y="4782765"/>
            <a:ext cx="10195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hlinkClick r:id="rId6"/>
              </a:rPr>
              <a:t>http</a:t>
            </a:r>
            <a:r>
              <a:rPr lang="en-US" sz="2400" dirty="0">
                <a:hlinkClick r:id="rId6"/>
              </a:rPr>
              <a:t>://publication.pravo.gov.ru/Document/View/0001202212220053</a:t>
            </a:r>
            <a:r>
              <a:rPr lang="ru-RU" sz="2400" dirty="0"/>
              <a:t>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AD4DFE1-5458-0B9E-F13C-C47F634470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81" y="5390262"/>
            <a:ext cx="4610465" cy="557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40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1" y="-39579"/>
            <a:ext cx="20104099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408" y="679641"/>
            <a:ext cx="3844642" cy="2155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940C0-B46A-29A8-18E1-41C9F6BBF04B}"/>
              </a:ext>
            </a:extLst>
          </p:cNvPr>
          <p:cNvSpPr txBox="1"/>
          <p:nvPr/>
        </p:nvSpPr>
        <p:spPr>
          <a:xfrm>
            <a:off x="2660650" y="10138199"/>
            <a:ext cx="9290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http://publication.pravo.gov.ru/Document/View/0001202212220051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DDF95-F489-5970-D3AA-8EBB67BA5799}"/>
              </a:ext>
            </a:extLst>
          </p:cNvPr>
          <p:cNvSpPr txBox="1"/>
          <p:nvPr/>
        </p:nvSpPr>
        <p:spPr>
          <a:xfrm>
            <a:off x="3041650" y="8909829"/>
            <a:ext cx="9601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Приказ Министерства просвещения Российской Федерации от 23.11.2022 № 1014 "Об утверждении федеральной образовательной программы среднего общего образования"(Зарегистрирован 22.12.2022 № 71763)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546787-0A56-6B75-7BA7-C8EF465F5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9" y="2384916"/>
            <a:ext cx="6495193" cy="82308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E1923E-708D-5EE5-33C3-8A1B18FEFB0D}"/>
              </a:ext>
            </a:extLst>
          </p:cNvPr>
          <p:cNvSpPr txBox="1"/>
          <p:nvPr/>
        </p:nvSpPr>
        <p:spPr>
          <a:xfrm>
            <a:off x="7153275" y="3360767"/>
            <a:ext cx="4248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6"/>
              </a:rPr>
              <a:t>https://edsoo.ru/</a:t>
            </a:r>
            <a:r>
              <a:rPr lang="ru-RU" sz="28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6B690-0C25-2BFD-EC52-1E2B038C2887}"/>
              </a:ext>
            </a:extLst>
          </p:cNvPr>
          <p:cNvSpPr txBox="1"/>
          <p:nvPr/>
        </p:nvSpPr>
        <p:spPr>
          <a:xfrm>
            <a:off x="6384925" y="2887711"/>
            <a:ext cx="5784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white"/>
                </a:solidFill>
                <a:latin typeface="Roboto" panose="02000000000000000000" pitchFamily="2" charset="0"/>
              </a:rPr>
              <a:t>Единое содержание общего образования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86E064-D0A4-CA59-EE0D-77A61F4596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4292383"/>
            <a:ext cx="7052276" cy="416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7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6830" y="0"/>
            <a:ext cx="20104099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408" y="679641"/>
            <a:ext cx="3844642" cy="2155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940C0-B46A-29A8-18E1-41C9F6BBF04B}"/>
              </a:ext>
            </a:extLst>
          </p:cNvPr>
          <p:cNvSpPr txBox="1"/>
          <p:nvPr/>
        </p:nvSpPr>
        <p:spPr>
          <a:xfrm>
            <a:off x="1800858" y="10138199"/>
            <a:ext cx="101498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https://docs.edu.gov.ru/document/7470897485ad21922a2e1f16f66c4d5e/download/5331/1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DDF95-F489-5970-D3AA-8EBB67BA5799}"/>
              </a:ext>
            </a:extLst>
          </p:cNvPr>
          <p:cNvSpPr txBox="1"/>
          <p:nvPr/>
        </p:nvSpPr>
        <p:spPr>
          <a:xfrm>
            <a:off x="1974850" y="8169362"/>
            <a:ext cx="101498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Приказ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Минпросвещения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России от 21 сентября 2022 г. № 858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D700FA-551A-3011-7040-0F4E7A03E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91" y="2767026"/>
            <a:ext cx="7440063" cy="82021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EA7F6C-FBBA-1E9D-8F85-6790F57D2F4B}"/>
              </a:ext>
            </a:extLst>
          </p:cNvPr>
          <p:cNvSpPr txBox="1"/>
          <p:nvPr/>
        </p:nvSpPr>
        <p:spPr>
          <a:xfrm>
            <a:off x="4422545" y="4117323"/>
            <a:ext cx="77728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</a:t>
            </a:r>
            <a:r>
              <a:rPr lang="en-US" dirty="0">
                <a:hlinkClick r:id="rId6"/>
              </a:rPr>
              <a:t>https://events.prosv.ru/uploads/2022/11/additions/JGMFoiav44UWjhw77aeys0iW84dQ3RkREL8pLmLr.pdf</a:t>
            </a:r>
            <a:r>
              <a:rPr lang="ru-RU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1C0D1B-47E0-EAD5-2517-C9054B5FE5AD}"/>
              </a:ext>
            </a:extLst>
          </p:cNvPr>
          <p:cNvSpPr txBox="1"/>
          <p:nvPr/>
        </p:nvSpPr>
        <p:spPr>
          <a:xfrm>
            <a:off x="4946650" y="3666990"/>
            <a:ext cx="7004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Презентация издательства «Просвещение» Федеральный перечень учебников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0942C5-7A1C-495D-7149-0F294DA35409}"/>
              </a:ext>
            </a:extLst>
          </p:cNvPr>
          <p:cNvSpPr txBox="1"/>
          <p:nvPr/>
        </p:nvSpPr>
        <p:spPr>
          <a:xfrm>
            <a:off x="4933950" y="4965115"/>
            <a:ext cx="1017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14D24-F6E7-5DBC-B0DA-A8BB21C2F2D8}"/>
              </a:ext>
            </a:extLst>
          </p:cNvPr>
          <p:cNvSpPr txBox="1"/>
          <p:nvPr/>
        </p:nvSpPr>
        <p:spPr>
          <a:xfrm>
            <a:off x="3432178" y="5862259"/>
            <a:ext cx="81899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white"/>
                </a:solidFill>
                <a:latin typeface="Roboto" panose="02000000000000000000" pitchFamily="2" charset="0"/>
              </a:rPr>
              <a:t>Вебинар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«Просвещение» «Федеральный перечень учебников – ключевой инструмент обеспечения единого образовательного пространства»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73E218-3570-4EDA-664C-25A3B967E125}"/>
              </a:ext>
            </a:extLst>
          </p:cNvPr>
          <p:cNvSpPr txBox="1"/>
          <p:nvPr/>
        </p:nvSpPr>
        <p:spPr>
          <a:xfrm>
            <a:off x="3888740" y="6777077"/>
            <a:ext cx="1122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</a:t>
            </a:r>
            <a:r>
              <a:rPr lang="en-US" sz="2400" dirty="0">
                <a:hlinkClick r:id="rId7"/>
              </a:rPr>
              <a:t>youtube</a:t>
            </a:r>
            <a:r>
              <a:rPr lang="en-US" dirty="0">
                <a:hlinkClick r:id="rId7"/>
              </a:rPr>
              <a:t>.com/watch?v=7dBXnF43Et0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29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24019" y="550773"/>
            <a:ext cx="14630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>
              <a:lnSpc>
                <a:spcPct val="100000"/>
              </a:lnSpc>
              <a:spcBef>
                <a:spcPts val="95"/>
              </a:spcBef>
            </a:pPr>
            <a:r>
              <a:rPr lang="ru-RU" sz="5400" spc="-5" dirty="0"/>
              <a:t>Выводы</a:t>
            </a:r>
            <a:endParaRPr sz="5400" spc="-5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850" y="565378"/>
            <a:ext cx="3428999" cy="204129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6CC7EE73-24CA-3152-20DF-4E9CB97E1D60}"/>
              </a:ext>
            </a:extLst>
          </p:cNvPr>
          <p:cNvSpPr txBox="1"/>
          <p:nvPr/>
        </p:nvSpPr>
        <p:spPr>
          <a:xfrm>
            <a:off x="4260849" y="2835275"/>
            <a:ext cx="15711913" cy="64761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kumimoji="0" lang="ru-RU" sz="3200" b="1" i="0" u="none" strike="noStrike" kern="1200" cap="none" spc="-80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Развивать работу «</a:t>
            </a:r>
            <a:r>
              <a:rPr kumimoji="0" lang="ru-RU" sz="3200" b="1" i="0" u="none" strike="noStrike" kern="1200" cap="none" spc="-80" normalizeH="0" baseline="0" noProof="0" dirty="0" err="1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Кванториумов</a:t>
            </a:r>
            <a:r>
              <a:rPr kumimoji="0" lang="ru-RU" sz="3200" b="1" i="0" u="none" strike="noStrike" kern="1200" cap="none" spc="-80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»</a:t>
            </a: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kumimoji="0" lang="ru-RU" sz="3200" b="1" i="0" u="none" strike="noStrike" kern="1200" cap="none" spc="-80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Усилить работу с родителями</a:t>
            </a: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kumimoji="0" lang="ru-RU" sz="3200" b="1" i="0" u="none" strike="noStrike" kern="1200" cap="none" spc="-80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Единая программа воспитания </a:t>
            </a: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kumimoji="0" lang="ru-RU" sz="3600" b="1" i="0" u="none" strike="noStrike" kern="1200" cap="none" spc="-80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Внедрение до 01.09 2023 в образовательных организациях должности советника по воспитанию </a:t>
            </a: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lang="ru-RU" sz="3600" b="1" spc="-80" dirty="0">
                <a:solidFill>
                  <a:srgbClr val="BA9C57"/>
                </a:solidFill>
                <a:latin typeface="Arial"/>
                <a:cs typeface="Arial"/>
              </a:rPr>
              <a:t>В приоритете</a:t>
            </a:r>
            <a:r>
              <a:rPr kumimoji="0" lang="ru-RU" sz="3600" b="1" i="0" u="none" strike="noStrike" kern="1200" cap="none" spc="-80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отечественные коммуникационные системы</a:t>
            </a: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kumimoji="0" lang="ru-RU" sz="3600" b="1" i="0" u="none" strike="noStrike" kern="1200" cap="none" spc="-80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Настольная книга директора (методические рекомендации, профессиональные советы и т.п.)</a:t>
            </a: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kumimoji="0" lang="ru-RU" sz="3600" b="1" i="0" u="none" strike="noStrike" kern="1200" cap="none" spc="-80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Обучение </a:t>
            </a:r>
            <a:r>
              <a:rPr kumimoji="0" lang="ru-RU" sz="3600" b="1" i="0" u="none" strike="noStrike" kern="1200" cap="none" spc="-80" normalizeH="0" baseline="0" noProof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ФОП </a:t>
            </a:r>
            <a:r>
              <a:rPr kumimoji="0" lang="ru-RU" sz="3600" b="1" i="0" u="none" strike="noStrike" kern="1200" cap="none" spc="-80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1 сентября 2023 года</a:t>
            </a: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lang="ru-RU" sz="3600" b="1" spc="-80" dirty="0">
                <a:solidFill>
                  <a:srgbClr val="BA9C57"/>
                </a:solidFill>
                <a:latin typeface="Arial"/>
                <a:cs typeface="Arial"/>
              </a:rPr>
              <a:t>Использование логотипов Года педагога и наставника на сайте ОО, на наградной продукции, в рекламе и т.п.</a:t>
            </a:r>
            <a:endParaRPr kumimoji="0" lang="ru-RU" sz="3600" b="1" i="0" u="none" strike="noStrike" kern="1200" cap="none" spc="-80" normalizeH="0" baseline="0" noProof="0" dirty="0">
              <a:ln>
                <a:noFill/>
              </a:ln>
              <a:solidFill>
                <a:srgbClr val="BA9C5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endParaRPr kumimoji="0" lang="ru-RU" sz="3600" b="1" i="0" u="none" strike="noStrike" kern="1200" cap="none" spc="-80" normalizeH="0" baseline="0" noProof="0" dirty="0">
              <a:ln>
                <a:noFill/>
              </a:ln>
              <a:solidFill>
                <a:srgbClr val="BA9C5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28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794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63257" y="3216275"/>
            <a:ext cx="6324599" cy="37762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400" spc="-5" dirty="0">
                <a:solidFill>
                  <a:srgbClr val="FFFFFF"/>
                </a:solidFill>
                <a:latin typeface="Neue Machina"/>
                <a:cs typeface="Neue Machina"/>
              </a:rPr>
              <a:t>В.В. Путин: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400" spc="-5" dirty="0">
                <a:solidFill>
                  <a:srgbClr val="FFFFFF"/>
                </a:solidFill>
                <a:latin typeface="Neue Machina"/>
                <a:cs typeface="Neue Machina"/>
              </a:rPr>
              <a:t>«В знак высочайшей общественной  значимости профессии учителя 2023  год, год 200-летия со дня рождения  одного из основателей российской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400" spc="-5" dirty="0">
                <a:solidFill>
                  <a:srgbClr val="FFFFFF"/>
                </a:solidFill>
                <a:latin typeface="Neue Machina"/>
                <a:cs typeface="Neue Machina"/>
              </a:rPr>
              <a:t>педагогики Константина Дмитриевича  Ушинского, будет посвящен в нашей</a:t>
            </a:r>
          </a:p>
          <a:p>
            <a:pPr marL="12700" marR="5080" algn="ctr">
              <a:lnSpc>
                <a:spcPct val="101299"/>
              </a:lnSpc>
              <a:spcBef>
                <a:spcPts val="90"/>
              </a:spcBef>
            </a:pPr>
            <a:r>
              <a:rPr lang="ru-RU" sz="2400" spc="-5" dirty="0">
                <a:solidFill>
                  <a:srgbClr val="FFFFFF"/>
                </a:solidFill>
                <a:latin typeface="Neue Machina"/>
                <a:cs typeface="Neue Machina"/>
              </a:rPr>
              <a:t>стране педагогам и наставникам, будет  Год учителя, Год педагога».</a:t>
            </a: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sz="2400" b="1" spc="-5" dirty="0">
                <a:solidFill>
                  <a:srgbClr val="FFFFFF"/>
                </a:solidFill>
                <a:latin typeface="Neue Machina"/>
                <a:cs typeface="Neue Machina"/>
              </a:rPr>
              <a:t>,</a:t>
            </a:r>
            <a:r>
              <a:rPr sz="2400" b="1" spc="10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endParaRPr sz="2400" b="1" dirty="0">
              <a:latin typeface="Neue Machina"/>
              <a:cs typeface="Neue Machi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408" y="679641"/>
            <a:ext cx="3844642" cy="2155634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DE6E626A-B5E8-BDA1-3F6B-1ABE9F95299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38050" y="2301875"/>
            <a:ext cx="6324599" cy="883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940C0-B46A-29A8-18E1-41C9F6BBF04B}"/>
              </a:ext>
            </a:extLst>
          </p:cNvPr>
          <p:cNvSpPr txBox="1"/>
          <p:nvPr/>
        </p:nvSpPr>
        <p:spPr>
          <a:xfrm>
            <a:off x="873408" y="9617075"/>
            <a:ext cx="112360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5"/>
              </a:rPr>
              <a:t>https://docs.edu.gov.ru/document/26ba12611bfc19a49fd3afee9d45e0a0/</a:t>
            </a:r>
            <a:r>
              <a:rPr lang="ru-RU" sz="28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DDF95-F489-5970-D3AA-8EBB67BA5799}"/>
              </a:ext>
            </a:extLst>
          </p:cNvPr>
          <p:cNvSpPr txBox="1"/>
          <p:nvPr/>
        </p:nvSpPr>
        <p:spPr>
          <a:xfrm>
            <a:off x="1945640" y="7940675"/>
            <a:ext cx="101727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Указ Президента Российской Федерации от 27 июня 2022 г. № 401 «О проведении в Российской Федерации Года педагога и наставника»</a:t>
            </a:r>
          </a:p>
        </p:txBody>
      </p:sp>
    </p:spTree>
    <p:extLst>
      <p:ext uri="{BB962C8B-B14F-4D97-AF65-F5344CB8AC3E}">
        <p14:creationId xmlns:p14="http://schemas.microsoft.com/office/powerpoint/2010/main" val="187214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1650" y="550773"/>
            <a:ext cx="5257801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>
              <a:lnSpc>
                <a:spcPct val="100000"/>
              </a:lnSpc>
              <a:spcBef>
                <a:spcPts val="95"/>
              </a:spcBef>
            </a:pPr>
            <a:r>
              <a:rPr lang="ru-RU" sz="5400" spc="-5" dirty="0"/>
              <a:t>ЦЕЛЬ</a:t>
            </a:r>
            <a:endParaRPr sz="5400"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746250" y="7711662"/>
            <a:ext cx="17526000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0" dirty="0">
                <a:effectLst/>
              </a:rPr>
              <a:t>2023 Год педагога и наставника Презентация от </a:t>
            </a:r>
            <a:r>
              <a:rPr lang="ru-RU" sz="3600" b="1" i="0" dirty="0" err="1">
                <a:effectLst/>
              </a:rPr>
              <a:t>Минопросвещения</a:t>
            </a:r>
            <a:r>
              <a:rPr lang="ru-RU" sz="3600" b="1" i="0" dirty="0">
                <a:effectLst/>
              </a:rPr>
              <a:t> РФ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NeueMachina-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850" y="565378"/>
            <a:ext cx="3581399" cy="2120481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80B81988-1FA0-7F2C-E66B-0762A7B53E95}"/>
              </a:ext>
            </a:extLst>
          </p:cNvPr>
          <p:cNvSpPr txBox="1"/>
          <p:nvPr/>
        </p:nvSpPr>
        <p:spPr>
          <a:xfrm>
            <a:off x="7918450" y="1595773"/>
            <a:ext cx="1345114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325" indent="-683260">
              <a:lnSpc>
                <a:spcPct val="100000"/>
              </a:lnSpc>
              <a:buFont typeface="Wingdings"/>
              <a:buChar char=""/>
              <a:tabLst>
                <a:tab pos="695960" algn="l"/>
              </a:tabLst>
            </a:pPr>
            <a:r>
              <a:rPr sz="3600" b="1" spc="-80" dirty="0" err="1">
                <a:solidFill>
                  <a:srgbClr val="BA9C57"/>
                </a:solidFill>
                <a:latin typeface="Arial"/>
                <a:cs typeface="Arial"/>
              </a:rPr>
              <a:t>По</a:t>
            </a:r>
            <a:r>
              <a:rPr sz="3600" b="1" spc="-55" dirty="0" err="1">
                <a:solidFill>
                  <a:srgbClr val="BA9C57"/>
                </a:solidFill>
                <a:latin typeface="Arial"/>
                <a:cs typeface="Arial"/>
              </a:rPr>
              <a:t>в</a:t>
            </a:r>
            <a:r>
              <a:rPr sz="3600" b="1" spc="-140" dirty="0" err="1">
                <a:solidFill>
                  <a:srgbClr val="BA9C57"/>
                </a:solidFill>
                <a:latin typeface="Arial"/>
                <a:cs typeface="Arial"/>
              </a:rPr>
              <a:t>ышение</a:t>
            </a:r>
            <a:r>
              <a:rPr sz="3600" b="1" spc="-335" dirty="0">
                <a:solidFill>
                  <a:srgbClr val="BA9C57"/>
                </a:solidFill>
                <a:latin typeface="Arial"/>
                <a:cs typeface="Arial"/>
              </a:rPr>
              <a:t> </a:t>
            </a:r>
            <a:r>
              <a:rPr sz="3600" b="1" spc="-30" dirty="0">
                <a:solidFill>
                  <a:srgbClr val="BA9C57"/>
                </a:solidFill>
                <a:latin typeface="Arial"/>
                <a:cs typeface="Arial"/>
              </a:rPr>
              <a:t>пр</a:t>
            </a:r>
            <a:r>
              <a:rPr sz="3600" b="1" spc="-15" dirty="0">
                <a:solidFill>
                  <a:srgbClr val="BA9C57"/>
                </a:solidFill>
                <a:latin typeface="Arial"/>
                <a:cs typeface="Arial"/>
              </a:rPr>
              <a:t>е</a:t>
            </a:r>
            <a:r>
              <a:rPr sz="3600" b="1" spc="-20" dirty="0">
                <a:solidFill>
                  <a:srgbClr val="BA9C57"/>
                </a:solidFill>
                <a:latin typeface="Arial"/>
                <a:cs typeface="Arial"/>
              </a:rPr>
              <a:t>стижа</a:t>
            </a:r>
            <a:r>
              <a:rPr sz="3600" b="1" spc="-320" dirty="0">
                <a:solidFill>
                  <a:srgbClr val="BA9C57"/>
                </a:solidFill>
                <a:latin typeface="Arial"/>
                <a:cs typeface="Arial"/>
              </a:rPr>
              <a:t> </a:t>
            </a:r>
            <a:r>
              <a:rPr sz="3600" b="1" spc="-180" dirty="0">
                <a:solidFill>
                  <a:srgbClr val="BA9C57"/>
                </a:solidFill>
                <a:latin typeface="Arial"/>
                <a:cs typeface="Arial"/>
              </a:rPr>
              <a:t>проф</a:t>
            </a:r>
            <a:r>
              <a:rPr sz="3600" b="1" spc="-140" dirty="0">
                <a:solidFill>
                  <a:srgbClr val="BA9C57"/>
                </a:solidFill>
                <a:latin typeface="Arial"/>
                <a:cs typeface="Arial"/>
              </a:rPr>
              <a:t>е</a:t>
            </a:r>
            <a:r>
              <a:rPr sz="3600" b="1" spc="-235" dirty="0">
                <a:solidFill>
                  <a:srgbClr val="BA9C57"/>
                </a:solidFill>
                <a:latin typeface="Arial"/>
                <a:cs typeface="Arial"/>
              </a:rPr>
              <a:t>ссии</a:t>
            </a:r>
            <a:r>
              <a:rPr sz="3600" b="1" spc="-320" dirty="0">
                <a:solidFill>
                  <a:srgbClr val="BA9C57"/>
                </a:solidFill>
                <a:latin typeface="Arial"/>
                <a:cs typeface="Arial"/>
              </a:rPr>
              <a:t> </a:t>
            </a:r>
            <a:r>
              <a:rPr sz="3600" b="1" spc="-15" dirty="0">
                <a:solidFill>
                  <a:srgbClr val="BA9C57"/>
                </a:solidFill>
                <a:latin typeface="Arial"/>
                <a:cs typeface="Arial"/>
              </a:rPr>
              <a:t>пе</a:t>
            </a:r>
            <a:r>
              <a:rPr sz="3600" b="1" spc="-5" dirty="0">
                <a:solidFill>
                  <a:srgbClr val="BA9C57"/>
                </a:solidFill>
                <a:latin typeface="Arial"/>
                <a:cs typeface="Arial"/>
              </a:rPr>
              <a:t>д</a:t>
            </a:r>
            <a:r>
              <a:rPr sz="3600" b="1" spc="20" dirty="0">
                <a:solidFill>
                  <a:srgbClr val="BA9C57"/>
                </a:solidFill>
                <a:latin typeface="Arial"/>
                <a:cs typeface="Arial"/>
              </a:rPr>
              <a:t>аг</a:t>
            </a:r>
            <a:r>
              <a:rPr sz="3600" b="1" spc="35" dirty="0">
                <a:solidFill>
                  <a:srgbClr val="BA9C57"/>
                </a:solidFill>
                <a:latin typeface="Arial"/>
                <a:cs typeface="Arial"/>
              </a:rPr>
              <a:t>о</a:t>
            </a:r>
            <a:r>
              <a:rPr sz="3600" b="1" spc="80" dirty="0">
                <a:solidFill>
                  <a:srgbClr val="BA9C57"/>
                </a:solidFill>
                <a:latin typeface="Arial"/>
                <a:cs typeface="Arial"/>
              </a:rPr>
              <a:t>га</a:t>
            </a:r>
            <a:endParaRPr sz="3600" dirty="0">
              <a:latin typeface="Arial"/>
              <a:cs typeface="Arial"/>
            </a:endParaRPr>
          </a:p>
          <a:p>
            <a:pPr marL="695325" indent="-683260">
              <a:lnSpc>
                <a:spcPct val="100000"/>
              </a:lnSpc>
              <a:buFont typeface="Wingdings"/>
              <a:buChar char=""/>
              <a:tabLst>
                <a:tab pos="695960" algn="l"/>
              </a:tabLst>
            </a:pPr>
            <a:r>
              <a:rPr lang="ru-RU" sz="3600" b="1" spc="-100" dirty="0">
                <a:solidFill>
                  <a:srgbClr val="BA9C57"/>
                </a:solidFill>
                <a:latin typeface="Arial"/>
                <a:cs typeface="Arial"/>
              </a:rPr>
              <a:t>Благодарность</a:t>
            </a:r>
            <a:endParaRPr lang="ru-RU" sz="3600" dirty="0">
              <a:latin typeface="Arial"/>
              <a:cs typeface="Arial"/>
            </a:endParaRPr>
          </a:p>
          <a:p>
            <a:pPr marL="695325" indent="-683260">
              <a:lnSpc>
                <a:spcPct val="100000"/>
              </a:lnSpc>
              <a:buFont typeface="Wingdings"/>
              <a:buChar char=""/>
              <a:tabLst>
                <a:tab pos="695960" algn="l"/>
              </a:tabLst>
            </a:pPr>
            <a:r>
              <a:rPr sz="3600" b="1" spc="-95" dirty="0" err="1">
                <a:solidFill>
                  <a:srgbClr val="BA9C57"/>
                </a:solidFill>
                <a:latin typeface="Arial"/>
                <a:cs typeface="Arial"/>
              </a:rPr>
              <a:t>Раз</a:t>
            </a:r>
            <a:r>
              <a:rPr sz="3600" b="1" spc="-85" dirty="0" err="1">
                <a:solidFill>
                  <a:srgbClr val="BA9C57"/>
                </a:solidFill>
                <a:latin typeface="Arial"/>
                <a:cs typeface="Arial"/>
              </a:rPr>
              <a:t>в</a:t>
            </a:r>
            <a:r>
              <a:rPr sz="3600" b="1" spc="-100" dirty="0" err="1">
                <a:solidFill>
                  <a:srgbClr val="BA9C57"/>
                </a:solidFill>
                <a:latin typeface="Arial"/>
                <a:cs typeface="Arial"/>
              </a:rPr>
              <a:t>итие</a:t>
            </a:r>
            <a:r>
              <a:rPr sz="3600" b="1" spc="-345" dirty="0">
                <a:solidFill>
                  <a:srgbClr val="BA9C57"/>
                </a:solidFill>
                <a:latin typeface="Arial"/>
                <a:cs typeface="Arial"/>
              </a:rPr>
              <a:t> </a:t>
            </a:r>
            <a:r>
              <a:rPr sz="3600" b="1" spc="-130" dirty="0">
                <a:solidFill>
                  <a:srgbClr val="BA9C57"/>
                </a:solidFill>
                <a:latin typeface="Arial"/>
                <a:cs typeface="Arial"/>
              </a:rPr>
              <a:t>наста</a:t>
            </a:r>
            <a:r>
              <a:rPr sz="3600" b="1" spc="-120" dirty="0">
                <a:solidFill>
                  <a:srgbClr val="BA9C57"/>
                </a:solidFill>
                <a:latin typeface="Arial"/>
                <a:cs typeface="Arial"/>
              </a:rPr>
              <a:t>в</a:t>
            </a:r>
            <a:r>
              <a:rPr sz="3600" b="1" spc="-125" dirty="0">
                <a:solidFill>
                  <a:srgbClr val="BA9C57"/>
                </a:solidFill>
                <a:latin typeface="Arial"/>
                <a:cs typeface="Arial"/>
              </a:rPr>
              <a:t>нич</a:t>
            </a:r>
            <a:r>
              <a:rPr sz="3600" b="1" spc="-100" dirty="0">
                <a:solidFill>
                  <a:srgbClr val="BA9C57"/>
                </a:solidFill>
                <a:latin typeface="Arial"/>
                <a:cs typeface="Arial"/>
              </a:rPr>
              <a:t>е</a:t>
            </a:r>
            <a:r>
              <a:rPr sz="3600" b="1" spc="-245" dirty="0">
                <a:solidFill>
                  <a:srgbClr val="BA9C57"/>
                </a:solidFill>
                <a:latin typeface="Arial"/>
                <a:cs typeface="Arial"/>
              </a:rPr>
              <a:t>ст</a:t>
            </a:r>
            <a:r>
              <a:rPr sz="3600" b="1" spc="-305" dirty="0">
                <a:solidFill>
                  <a:srgbClr val="BA9C57"/>
                </a:solidFill>
                <a:latin typeface="Arial"/>
                <a:cs typeface="Arial"/>
              </a:rPr>
              <a:t>в</a:t>
            </a:r>
            <a:r>
              <a:rPr sz="3600" b="1" spc="35" dirty="0">
                <a:solidFill>
                  <a:srgbClr val="BA9C57"/>
                </a:solidFill>
                <a:latin typeface="Arial"/>
                <a:cs typeface="Arial"/>
              </a:rPr>
              <a:t>а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D937C238-FE5B-AD9B-64C6-D7A396E4CFEE}"/>
              </a:ext>
            </a:extLst>
          </p:cNvPr>
          <p:cNvSpPr txBox="1"/>
          <p:nvPr/>
        </p:nvSpPr>
        <p:spPr>
          <a:xfrm>
            <a:off x="8528050" y="4602194"/>
            <a:ext cx="9677400" cy="2537233"/>
          </a:xfrm>
          <a:prstGeom prst="rect">
            <a:avLst/>
          </a:prstGeom>
        </p:spPr>
        <p:txBody>
          <a:bodyPr vert="horz" wrap="square" lIns="0" tIns="501015" rIns="0" bIns="0" rtlCol="0">
            <a:spAutoFit/>
          </a:bodyPr>
          <a:lstStyle/>
          <a:p>
            <a:r>
              <a:rPr sz="3600" b="1" i="1" spc="-295" dirty="0">
                <a:solidFill>
                  <a:srgbClr val="BA9C57"/>
                </a:solidFill>
                <a:latin typeface="Arial"/>
                <a:cs typeface="Arial"/>
              </a:rPr>
              <a:t>«</a:t>
            </a:r>
            <a:r>
              <a:rPr sz="4400" b="1" i="1" spc="-295" dirty="0">
                <a:solidFill>
                  <a:srgbClr val="BA9C57"/>
                </a:solidFill>
                <a:latin typeface="Arial"/>
                <a:cs typeface="Arial"/>
              </a:rPr>
              <a:t>УЧИТЬ.</a:t>
            </a:r>
            <a:endParaRPr lang="ru-RU" sz="4400" b="1" i="1" spc="-295" dirty="0">
              <a:solidFill>
                <a:srgbClr val="BA9C57"/>
              </a:solidFill>
              <a:latin typeface="Arial"/>
              <a:cs typeface="Arial"/>
            </a:endParaRPr>
          </a:p>
          <a:p>
            <a:r>
              <a:rPr lang="ru-RU" sz="4400" b="1" i="1" spc="-295" dirty="0">
                <a:solidFill>
                  <a:srgbClr val="BA9C57"/>
                </a:solidFill>
                <a:latin typeface="Arial"/>
                <a:cs typeface="Arial"/>
              </a:rPr>
              <a:t>                  </a:t>
            </a:r>
            <a:r>
              <a:rPr sz="4400" b="1" i="1" spc="-210" dirty="0">
                <a:solidFill>
                  <a:srgbClr val="BA9C57"/>
                </a:solidFill>
                <a:latin typeface="Arial"/>
                <a:cs typeface="Arial"/>
              </a:rPr>
              <a:t>ВДОХНОВЛЯТЬ. </a:t>
            </a:r>
            <a:endParaRPr lang="ru-RU" sz="4400" b="1" i="1" spc="-210" dirty="0">
              <a:solidFill>
                <a:srgbClr val="BA9C57"/>
              </a:solidFill>
              <a:latin typeface="Arial"/>
              <a:cs typeface="Arial"/>
            </a:endParaRPr>
          </a:p>
          <a:p>
            <a:pPr marR="5080" indent="-1421130" algn="r"/>
            <a:r>
              <a:rPr sz="4400" b="1" i="1" spc="-2100" dirty="0">
                <a:solidFill>
                  <a:srgbClr val="BA9C57"/>
                </a:solidFill>
                <a:latin typeface="Arial"/>
                <a:cs typeface="Arial"/>
              </a:rPr>
              <a:t> </a:t>
            </a:r>
            <a:r>
              <a:rPr lang="ru-RU" sz="4400" b="1" i="1" spc="-2100" dirty="0">
                <a:solidFill>
                  <a:srgbClr val="BA9C57"/>
                </a:solidFill>
                <a:latin typeface="Arial"/>
                <a:cs typeface="Arial"/>
              </a:rPr>
              <a:t> </a:t>
            </a:r>
            <a:r>
              <a:rPr sz="4400" b="1" i="1" spc="-310" dirty="0">
                <a:solidFill>
                  <a:srgbClr val="BA9C57"/>
                </a:solidFill>
                <a:latin typeface="Arial"/>
                <a:cs typeface="Arial"/>
              </a:rPr>
              <a:t>РАЗВИВАТЬ»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38847A2-23ED-BE29-CA07-0BA2F105CD6F}"/>
              </a:ext>
            </a:extLst>
          </p:cNvPr>
          <p:cNvSpPr txBox="1">
            <a:spLocks/>
          </p:cNvSpPr>
          <p:nvPr/>
        </p:nvSpPr>
        <p:spPr>
          <a:xfrm>
            <a:off x="3041650" y="3683620"/>
            <a:ext cx="82296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4034790">
              <a:spcBef>
                <a:spcPts val="95"/>
              </a:spcBef>
            </a:pPr>
            <a:r>
              <a:rPr lang="ru-RU" sz="5400" kern="0" spc="-5" dirty="0"/>
              <a:t>ГЛАВНЫЙ СЛОГАН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D380F4-469E-D43E-0513-7645A17ECBCF}"/>
              </a:ext>
            </a:extLst>
          </p:cNvPr>
          <p:cNvSpPr txBox="1"/>
          <p:nvPr/>
        </p:nvSpPr>
        <p:spPr>
          <a:xfrm>
            <a:off x="1318777" y="8390406"/>
            <a:ext cx="1752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u="none" strike="noStrike" dirty="0">
                <a:solidFill>
                  <a:srgbClr val="CA5A25"/>
                </a:solidFill>
                <a:effectLst/>
                <a:latin typeface="PT Sans" panose="020B0503020203020204" pitchFamily="34" charset="-52"/>
                <a:hlinkClick r:id="rId5"/>
              </a:rPr>
              <a:t>Презентация от Министерства Просвещения РФ 2023 Год педагога и наставника 2023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2083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83125" y="3518350"/>
            <a:ext cx="6705600" cy="4141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12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Machina"/>
                <a:ea typeface="+mn-ea"/>
                <a:cs typeface="Neue Machina"/>
              </a:rPr>
              <a:t>Всего в основной части плана 56 мероприятий. Ключевым из них станет большая учительская неделя, приуроченная ко Дню учителя, который выпадает на 5 октября. В этот период подведут итоги основных профессиональных конкурсов (в их числе — «Учитель года России»), а также проведут встречу президента с их лауреатами, съезд учителей сельских школ, собрание Всероссийского экспертного педагогического совета и другие события..</a:t>
            </a:r>
          </a:p>
          <a:p>
            <a:pPr marL="12700" marR="5080" lvl="0" indent="0" algn="l" defTabSz="914400" rtl="0" eaLnBrk="1" fontAlgn="auto" latinLnBrk="0" hangingPunct="1">
              <a:lnSpc>
                <a:spcPct val="1012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Machina"/>
                <a:ea typeface="+mn-ea"/>
                <a:cs typeface="Neue Machina"/>
              </a:rPr>
              <a:t>,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Machina"/>
                <a:ea typeface="+mn-ea"/>
                <a:cs typeface="Neue Machina"/>
              </a:rPr>
              <a:t> 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Machina"/>
              <a:ea typeface="+mn-ea"/>
              <a:cs typeface="Neue Machi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408" y="679641"/>
            <a:ext cx="3844642" cy="2155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940C0-B46A-29A8-18E1-41C9F6BBF04B}"/>
              </a:ext>
            </a:extLst>
          </p:cNvPr>
          <p:cNvSpPr txBox="1"/>
          <p:nvPr/>
        </p:nvSpPr>
        <p:spPr>
          <a:xfrm>
            <a:off x="1945640" y="9617075"/>
            <a:ext cx="99352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hlinkClick r:id="rId4"/>
              </a:rPr>
              <a:t>Правительства Российской Федерации от 18.02.2023 № 399-р ∙ Официальное опубликование правовых актов ∙ Официальный интернет-портал правовой информации (pravo.gov.ru)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DDF95-F489-5970-D3AA-8EBB67BA5799}"/>
              </a:ext>
            </a:extLst>
          </p:cNvPr>
          <p:cNvSpPr txBox="1"/>
          <p:nvPr/>
        </p:nvSpPr>
        <p:spPr>
          <a:xfrm>
            <a:off x="1908810" y="8343200"/>
            <a:ext cx="9706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Распоряжение Правительства РФ от 18 февраля 2023 г. N 399-р Об утверждении плана основных мероприятий по проведению в РФ Года педагога и наставника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7618AA-F0F4-61A0-6C48-6F57A6F51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0" y="2225675"/>
            <a:ext cx="6477904" cy="888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1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>
            <a:extLst>
              <a:ext uri="{FF2B5EF4-FFF2-40B4-BE49-F238E27FC236}">
                <a16:creationId xmlns:a16="http://schemas.microsoft.com/office/drawing/2014/main" id="{D8B25DBF-BC87-9030-5324-607198C65C00}"/>
              </a:ext>
            </a:extLst>
          </p:cNvPr>
          <p:cNvSpPr/>
          <p:nvPr/>
        </p:nvSpPr>
        <p:spPr>
          <a:xfrm>
            <a:off x="17807394" y="6747528"/>
            <a:ext cx="1548765" cy="896619"/>
          </a:xfrm>
          <a:custGeom>
            <a:avLst/>
            <a:gdLst/>
            <a:ahLst/>
            <a:cxnLst/>
            <a:rect l="l" t="t" r="r" b="b"/>
            <a:pathLst>
              <a:path w="1548765" h="896620">
                <a:moveTo>
                  <a:pt x="1398548" y="112"/>
                </a:moveTo>
                <a:lnTo>
                  <a:pt x="148900" y="112"/>
                </a:lnTo>
                <a:lnTo>
                  <a:pt x="101718" y="7731"/>
                </a:lnTo>
                <a:lnTo>
                  <a:pt x="60723" y="28945"/>
                </a:lnTo>
                <a:lnTo>
                  <a:pt x="28385" y="61283"/>
                </a:lnTo>
                <a:lnTo>
                  <a:pt x="7171" y="102278"/>
                </a:lnTo>
                <a:lnTo>
                  <a:pt x="-448" y="149460"/>
                </a:lnTo>
                <a:lnTo>
                  <a:pt x="-448" y="746853"/>
                </a:lnTo>
                <a:lnTo>
                  <a:pt x="7171" y="794035"/>
                </a:lnTo>
                <a:lnTo>
                  <a:pt x="28385" y="835029"/>
                </a:lnTo>
                <a:lnTo>
                  <a:pt x="60723" y="867368"/>
                </a:lnTo>
                <a:lnTo>
                  <a:pt x="101718" y="888581"/>
                </a:lnTo>
                <a:lnTo>
                  <a:pt x="148900" y="896201"/>
                </a:lnTo>
                <a:lnTo>
                  <a:pt x="1398548" y="896201"/>
                </a:lnTo>
                <a:lnTo>
                  <a:pt x="1445730" y="888581"/>
                </a:lnTo>
                <a:lnTo>
                  <a:pt x="1486724" y="867368"/>
                </a:lnTo>
                <a:lnTo>
                  <a:pt x="1519063" y="835029"/>
                </a:lnTo>
                <a:lnTo>
                  <a:pt x="1540276" y="794035"/>
                </a:lnTo>
                <a:lnTo>
                  <a:pt x="1547896" y="746853"/>
                </a:lnTo>
                <a:lnTo>
                  <a:pt x="1547896" y="149460"/>
                </a:lnTo>
                <a:lnTo>
                  <a:pt x="1540276" y="102278"/>
                </a:lnTo>
                <a:lnTo>
                  <a:pt x="1519063" y="61283"/>
                </a:lnTo>
                <a:lnTo>
                  <a:pt x="1486724" y="28945"/>
                </a:lnTo>
                <a:lnTo>
                  <a:pt x="1445730" y="7731"/>
                </a:lnTo>
                <a:lnTo>
                  <a:pt x="1398548" y="112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3021E1BC-F54D-91E5-0ADC-5CAC7DA40460}"/>
              </a:ext>
            </a:extLst>
          </p:cNvPr>
          <p:cNvSpPr/>
          <p:nvPr/>
        </p:nvSpPr>
        <p:spPr>
          <a:xfrm>
            <a:off x="17807394" y="5055888"/>
            <a:ext cx="1548765" cy="1518285"/>
          </a:xfrm>
          <a:custGeom>
            <a:avLst/>
            <a:gdLst/>
            <a:ahLst/>
            <a:cxnLst/>
            <a:rect l="l" t="t" r="r" b="b"/>
            <a:pathLst>
              <a:path w="1548765" h="1518284">
                <a:moveTo>
                  <a:pt x="1294919" y="154"/>
                </a:moveTo>
                <a:lnTo>
                  <a:pt x="252529" y="154"/>
                </a:lnTo>
                <a:lnTo>
                  <a:pt x="207061" y="4231"/>
                </a:lnTo>
                <a:lnTo>
                  <a:pt x="164265" y="15984"/>
                </a:lnTo>
                <a:lnTo>
                  <a:pt x="124855" y="34698"/>
                </a:lnTo>
                <a:lnTo>
                  <a:pt x="89547" y="59658"/>
                </a:lnTo>
                <a:lnTo>
                  <a:pt x="59055" y="90150"/>
                </a:lnTo>
                <a:lnTo>
                  <a:pt x="34095" y="125458"/>
                </a:lnTo>
                <a:lnTo>
                  <a:pt x="15381" y="164868"/>
                </a:lnTo>
                <a:lnTo>
                  <a:pt x="3628" y="207664"/>
                </a:lnTo>
                <a:lnTo>
                  <a:pt x="-448" y="253132"/>
                </a:lnTo>
                <a:lnTo>
                  <a:pt x="-448" y="1265042"/>
                </a:lnTo>
                <a:lnTo>
                  <a:pt x="3628" y="1310510"/>
                </a:lnTo>
                <a:lnTo>
                  <a:pt x="15381" y="1353307"/>
                </a:lnTo>
                <a:lnTo>
                  <a:pt x="34095" y="1392717"/>
                </a:lnTo>
                <a:lnTo>
                  <a:pt x="59055" y="1428025"/>
                </a:lnTo>
                <a:lnTo>
                  <a:pt x="89547" y="1458517"/>
                </a:lnTo>
                <a:lnTo>
                  <a:pt x="124855" y="1483477"/>
                </a:lnTo>
                <a:lnTo>
                  <a:pt x="164265" y="1502191"/>
                </a:lnTo>
                <a:lnTo>
                  <a:pt x="207061" y="1513944"/>
                </a:lnTo>
                <a:lnTo>
                  <a:pt x="252529" y="1518020"/>
                </a:lnTo>
                <a:lnTo>
                  <a:pt x="1294919" y="1518020"/>
                </a:lnTo>
                <a:lnTo>
                  <a:pt x="1340387" y="1513944"/>
                </a:lnTo>
                <a:lnTo>
                  <a:pt x="1383183" y="1502191"/>
                </a:lnTo>
                <a:lnTo>
                  <a:pt x="1422593" y="1483477"/>
                </a:lnTo>
                <a:lnTo>
                  <a:pt x="1457901" y="1458517"/>
                </a:lnTo>
                <a:lnTo>
                  <a:pt x="1488393" y="1428025"/>
                </a:lnTo>
                <a:lnTo>
                  <a:pt x="1513353" y="1392717"/>
                </a:lnTo>
                <a:lnTo>
                  <a:pt x="1532067" y="1353307"/>
                </a:lnTo>
                <a:lnTo>
                  <a:pt x="1543820" y="1310510"/>
                </a:lnTo>
                <a:lnTo>
                  <a:pt x="1547896" y="1265042"/>
                </a:lnTo>
                <a:lnTo>
                  <a:pt x="1547896" y="253132"/>
                </a:lnTo>
                <a:lnTo>
                  <a:pt x="1543820" y="207664"/>
                </a:lnTo>
                <a:lnTo>
                  <a:pt x="1532067" y="164868"/>
                </a:lnTo>
                <a:lnTo>
                  <a:pt x="1513353" y="125458"/>
                </a:lnTo>
                <a:lnTo>
                  <a:pt x="1488393" y="90150"/>
                </a:lnTo>
                <a:lnTo>
                  <a:pt x="1457901" y="59658"/>
                </a:lnTo>
                <a:lnTo>
                  <a:pt x="1422593" y="34698"/>
                </a:lnTo>
                <a:lnTo>
                  <a:pt x="1383183" y="15984"/>
                </a:lnTo>
                <a:lnTo>
                  <a:pt x="1340387" y="4231"/>
                </a:lnTo>
                <a:lnTo>
                  <a:pt x="1294919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14">
            <a:extLst>
              <a:ext uri="{FF2B5EF4-FFF2-40B4-BE49-F238E27FC236}">
                <a16:creationId xmlns:a16="http://schemas.microsoft.com/office/drawing/2014/main" id="{9A221967-B940-03E4-A43C-CAEC3883B59D}"/>
              </a:ext>
            </a:extLst>
          </p:cNvPr>
          <p:cNvSpPr/>
          <p:nvPr/>
        </p:nvSpPr>
        <p:spPr>
          <a:xfrm>
            <a:off x="16118802" y="5055888"/>
            <a:ext cx="1548765" cy="612775"/>
          </a:xfrm>
          <a:custGeom>
            <a:avLst/>
            <a:gdLst/>
            <a:ahLst/>
            <a:cxnLst/>
            <a:rect l="l" t="t" r="r" b="b"/>
            <a:pathLst>
              <a:path w="1548765" h="612775">
                <a:moveTo>
                  <a:pt x="1445834" y="154"/>
                </a:moveTo>
                <a:lnTo>
                  <a:pt x="101700" y="154"/>
                </a:lnTo>
                <a:lnTo>
                  <a:pt x="61957" y="8179"/>
                </a:lnTo>
                <a:lnTo>
                  <a:pt x="29502" y="30062"/>
                </a:lnTo>
                <a:lnTo>
                  <a:pt x="7619" y="62518"/>
                </a:lnTo>
                <a:lnTo>
                  <a:pt x="-405" y="102260"/>
                </a:lnTo>
                <a:lnTo>
                  <a:pt x="-405" y="510682"/>
                </a:lnTo>
                <a:lnTo>
                  <a:pt x="7619" y="550424"/>
                </a:lnTo>
                <a:lnTo>
                  <a:pt x="29502" y="582879"/>
                </a:lnTo>
                <a:lnTo>
                  <a:pt x="61957" y="604762"/>
                </a:lnTo>
                <a:lnTo>
                  <a:pt x="101700" y="612787"/>
                </a:lnTo>
                <a:lnTo>
                  <a:pt x="1445834" y="612787"/>
                </a:lnTo>
                <a:lnTo>
                  <a:pt x="1485576" y="604762"/>
                </a:lnTo>
                <a:lnTo>
                  <a:pt x="1518031" y="582879"/>
                </a:lnTo>
                <a:lnTo>
                  <a:pt x="1539914" y="550424"/>
                </a:lnTo>
                <a:lnTo>
                  <a:pt x="1547939" y="510682"/>
                </a:lnTo>
                <a:lnTo>
                  <a:pt x="1547939" y="102260"/>
                </a:lnTo>
                <a:lnTo>
                  <a:pt x="1539914" y="62518"/>
                </a:lnTo>
                <a:lnTo>
                  <a:pt x="1518031" y="30062"/>
                </a:lnTo>
                <a:lnTo>
                  <a:pt x="1485576" y="8179"/>
                </a:lnTo>
                <a:lnTo>
                  <a:pt x="1445834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18FCA655-68AD-D6BA-E1DD-76F666AAF0E8}"/>
              </a:ext>
            </a:extLst>
          </p:cNvPr>
          <p:cNvSpPr/>
          <p:nvPr/>
        </p:nvSpPr>
        <p:spPr>
          <a:xfrm>
            <a:off x="14442402" y="8088647"/>
            <a:ext cx="1548765" cy="1100455"/>
          </a:xfrm>
          <a:custGeom>
            <a:avLst/>
            <a:gdLst/>
            <a:ahLst/>
            <a:cxnLst/>
            <a:rect l="l" t="t" r="r" b="b"/>
            <a:pathLst>
              <a:path w="1548765" h="1100454">
                <a:moveTo>
                  <a:pt x="1364598" y="78"/>
                </a:moveTo>
                <a:lnTo>
                  <a:pt x="183020" y="78"/>
                </a:lnTo>
                <a:lnTo>
                  <a:pt x="134247" y="6633"/>
                </a:lnTo>
                <a:lnTo>
                  <a:pt x="90434" y="25129"/>
                </a:lnTo>
                <a:lnTo>
                  <a:pt x="53324" y="53813"/>
                </a:lnTo>
                <a:lnTo>
                  <a:pt x="24660" y="90932"/>
                </a:lnTo>
                <a:lnTo>
                  <a:pt x="6183" y="134733"/>
                </a:lnTo>
                <a:lnTo>
                  <a:pt x="-363" y="183461"/>
                </a:lnTo>
                <a:lnTo>
                  <a:pt x="-363" y="916995"/>
                </a:lnTo>
                <a:lnTo>
                  <a:pt x="6183" y="965723"/>
                </a:lnTo>
                <a:lnTo>
                  <a:pt x="24660" y="1009524"/>
                </a:lnTo>
                <a:lnTo>
                  <a:pt x="53324" y="1046642"/>
                </a:lnTo>
                <a:lnTo>
                  <a:pt x="90434" y="1075327"/>
                </a:lnTo>
                <a:lnTo>
                  <a:pt x="134247" y="1093823"/>
                </a:lnTo>
                <a:lnTo>
                  <a:pt x="183020" y="1100378"/>
                </a:lnTo>
                <a:lnTo>
                  <a:pt x="1364598" y="1100378"/>
                </a:lnTo>
                <a:lnTo>
                  <a:pt x="1413327" y="1093823"/>
                </a:lnTo>
                <a:lnTo>
                  <a:pt x="1457127" y="1075327"/>
                </a:lnTo>
                <a:lnTo>
                  <a:pt x="1494246" y="1046642"/>
                </a:lnTo>
                <a:lnTo>
                  <a:pt x="1522930" y="1009524"/>
                </a:lnTo>
                <a:lnTo>
                  <a:pt x="1541426" y="965723"/>
                </a:lnTo>
                <a:lnTo>
                  <a:pt x="1547981" y="916995"/>
                </a:lnTo>
                <a:lnTo>
                  <a:pt x="1547981" y="183461"/>
                </a:lnTo>
                <a:lnTo>
                  <a:pt x="1541426" y="134733"/>
                </a:lnTo>
                <a:lnTo>
                  <a:pt x="1522930" y="90932"/>
                </a:lnTo>
                <a:lnTo>
                  <a:pt x="1494246" y="53813"/>
                </a:lnTo>
                <a:lnTo>
                  <a:pt x="1457127" y="25129"/>
                </a:lnTo>
                <a:lnTo>
                  <a:pt x="1413327" y="6633"/>
                </a:lnTo>
                <a:lnTo>
                  <a:pt x="1364598" y="78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06FF892F-6BCA-328F-C845-2DD2423C07D1}"/>
              </a:ext>
            </a:extLst>
          </p:cNvPr>
          <p:cNvSpPr/>
          <p:nvPr/>
        </p:nvSpPr>
        <p:spPr>
          <a:xfrm>
            <a:off x="14442402" y="6576840"/>
            <a:ext cx="1548765" cy="1347470"/>
          </a:xfrm>
          <a:custGeom>
            <a:avLst/>
            <a:gdLst/>
            <a:ahLst/>
            <a:cxnLst/>
            <a:rect l="l" t="t" r="r" b="b"/>
            <a:pathLst>
              <a:path w="1548765" h="1347470">
                <a:moveTo>
                  <a:pt x="1323451" y="116"/>
                </a:moveTo>
                <a:lnTo>
                  <a:pt x="224167" y="116"/>
                </a:lnTo>
                <a:lnTo>
                  <a:pt x="178932" y="4680"/>
                </a:lnTo>
                <a:lnTo>
                  <a:pt x="136793" y="17769"/>
                </a:lnTo>
                <a:lnTo>
                  <a:pt x="98654" y="38477"/>
                </a:lnTo>
                <a:lnTo>
                  <a:pt x="65421" y="65900"/>
                </a:lnTo>
                <a:lnTo>
                  <a:pt x="37997" y="99134"/>
                </a:lnTo>
                <a:lnTo>
                  <a:pt x="17289" y="137273"/>
                </a:lnTo>
                <a:lnTo>
                  <a:pt x="4200" y="179412"/>
                </a:lnTo>
                <a:lnTo>
                  <a:pt x="-363" y="224646"/>
                </a:lnTo>
                <a:lnTo>
                  <a:pt x="-363" y="1122768"/>
                </a:lnTo>
                <a:lnTo>
                  <a:pt x="4200" y="1168002"/>
                </a:lnTo>
                <a:lnTo>
                  <a:pt x="17289" y="1210141"/>
                </a:lnTo>
                <a:lnTo>
                  <a:pt x="37997" y="1248280"/>
                </a:lnTo>
                <a:lnTo>
                  <a:pt x="65421" y="1281514"/>
                </a:lnTo>
                <a:lnTo>
                  <a:pt x="98654" y="1308937"/>
                </a:lnTo>
                <a:lnTo>
                  <a:pt x="136793" y="1329645"/>
                </a:lnTo>
                <a:lnTo>
                  <a:pt x="178932" y="1342734"/>
                </a:lnTo>
                <a:lnTo>
                  <a:pt x="224167" y="1347298"/>
                </a:lnTo>
                <a:lnTo>
                  <a:pt x="1323451" y="1347298"/>
                </a:lnTo>
                <a:lnTo>
                  <a:pt x="1368686" y="1342734"/>
                </a:lnTo>
                <a:lnTo>
                  <a:pt x="1410825" y="1329645"/>
                </a:lnTo>
                <a:lnTo>
                  <a:pt x="1448964" y="1308937"/>
                </a:lnTo>
                <a:lnTo>
                  <a:pt x="1482197" y="1281514"/>
                </a:lnTo>
                <a:lnTo>
                  <a:pt x="1509620" y="1248280"/>
                </a:lnTo>
                <a:lnTo>
                  <a:pt x="1530329" y="1210141"/>
                </a:lnTo>
                <a:lnTo>
                  <a:pt x="1543417" y="1168002"/>
                </a:lnTo>
                <a:lnTo>
                  <a:pt x="1547981" y="1122768"/>
                </a:lnTo>
                <a:lnTo>
                  <a:pt x="1547981" y="224646"/>
                </a:lnTo>
                <a:lnTo>
                  <a:pt x="1543417" y="179412"/>
                </a:lnTo>
                <a:lnTo>
                  <a:pt x="1530329" y="137273"/>
                </a:lnTo>
                <a:lnTo>
                  <a:pt x="1509620" y="99134"/>
                </a:lnTo>
                <a:lnTo>
                  <a:pt x="1482197" y="65900"/>
                </a:lnTo>
                <a:lnTo>
                  <a:pt x="1448964" y="38477"/>
                </a:lnTo>
                <a:lnTo>
                  <a:pt x="1410825" y="17769"/>
                </a:lnTo>
                <a:lnTo>
                  <a:pt x="1368686" y="4680"/>
                </a:lnTo>
                <a:lnTo>
                  <a:pt x="1323451" y="116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0F1D5EF2-7184-7DB3-EEA9-AEFB9A6B6D04}"/>
              </a:ext>
            </a:extLst>
          </p:cNvPr>
          <p:cNvSpPr/>
          <p:nvPr/>
        </p:nvSpPr>
        <p:spPr>
          <a:xfrm>
            <a:off x="14442402" y="5055888"/>
            <a:ext cx="1548765" cy="1347470"/>
          </a:xfrm>
          <a:custGeom>
            <a:avLst/>
            <a:gdLst/>
            <a:ahLst/>
            <a:cxnLst/>
            <a:rect l="l" t="t" r="r" b="b"/>
            <a:pathLst>
              <a:path w="1548765" h="1347470">
                <a:moveTo>
                  <a:pt x="1323451" y="154"/>
                </a:moveTo>
                <a:lnTo>
                  <a:pt x="224167" y="154"/>
                </a:lnTo>
                <a:lnTo>
                  <a:pt x="178932" y="4718"/>
                </a:lnTo>
                <a:lnTo>
                  <a:pt x="136793" y="17807"/>
                </a:lnTo>
                <a:lnTo>
                  <a:pt x="98654" y="38515"/>
                </a:lnTo>
                <a:lnTo>
                  <a:pt x="65421" y="65939"/>
                </a:lnTo>
                <a:lnTo>
                  <a:pt x="37997" y="99172"/>
                </a:lnTo>
                <a:lnTo>
                  <a:pt x="17289" y="137311"/>
                </a:lnTo>
                <a:lnTo>
                  <a:pt x="4200" y="179450"/>
                </a:lnTo>
                <a:lnTo>
                  <a:pt x="-363" y="224685"/>
                </a:lnTo>
                <a:lnTo>
                  <a:pt x="-363" y="1122806"/>
                </a:lnTo>
                <a:lnTo>
                  <a:pt x="4200" y="1168041"/>
                </a:lnTo>
                <a:lnTo>
                  <a:pt x="17289" y="1210180"/>
                </a:lnTo>
                <a:lnTo>
                  <a:pt x="37997" y="1248319"/>
                </a:lnTo>
                <a:lnTo>
                  <a:pt x="65421" y="1281552"/>
                </a:lnTo>
                <a:lnTo>
                  <a:pt x="98654" y="1308975"/>
                </a:lnTo>
                <a:lnTo>
                  <a:pt x="136793" y="1329684"/>
                </a:lnTo>
                <a:lnTo>
                  <a:pt x="178932" y="1342772"/>
                </a:lnTo>
                <a:lnTo>
                  <a:pt x="224167" y="1347336"/>
                </a:lnTo>
                <a:lnTo>
                  <a:pt x="1323451" y="1347336"/>
                </a:lnTo>
                <a:lnTo>
                  <a:pt x="1368686" y="1342772"/>
                </a:lnTo>
                <a:lnTo>
                  <a:pt x="1410825" y="1329684"/>
                </a:lnTo>
                <a:lnTo>
                  <a:pt x="1448964" y="1308975"/>
                </a:lnTo>
                <a:lnTo>
                  <a:pt x="1482197" y="1281552"/>
                </a:lnTo>
                <a:lnTo>
                  <a:pt x="1509620" y="1248319"/>
                </a:lnTo>
                <a:lnTo>
                  <a:pt x="1530329" y="1210180"/>
                </a:lnTo>
                <a:lnTo>
                  <a:pt x="1543417" y="1168041"/>
                </a:lnTo>
                <a:lnTo>
                  <a:pt x="1547981" y="1122806"/>
                </a:lnTo>
                <a:lnTo>
                  <a:pt x="1547981" y="224685"/>
                </a:lnTo>
                <a:lnTo>
                  <a:pt x="1543417" y="179450"/>
                </a:lnTo>
                <a:lnTo>
                  <a:pt x="1530329" y="137311"/>
                </a:lnTo>
                <a:lnTo>
                  <a:pt x="1509620" y="99172"/>
                </a:lnTo>
                <a:lnTo>
                  <a:pt x="1482197" y="65939"/>
                </a:lnTo>
                <a:lnTo>
                  <a:pt x="1448964" y="38515"/>
                </a:lnTo>
                <a:lnTo>
                  <a:pt x="1410825" y="17807"/>
                </a:lnTo>
                <a:lnTo>
                  <a:pt x="1368686" y="4718"/>
                </a:lnTo>
                <a:lnTo>
                  <a:pt x="1323451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id="{B42746C9-3E67-0064-71C4-EFB43DA17B0E}"/>
              </a:ext>
            </a:extLst>
          </p:cNvPr>
          <p:cNvSpPr/>
          <p:nvPr/>
        </p:nvSpPr>
        <p:spPr>
          <a:xfrm>
            <a:off x="12735522" y="7732032"/>
            <a:ext cx="1548765" cy="1164590"/>
          </a:xfrm>
          <a:custGeom>
            <a:avLst/>
            <a:gdLst/>
            <a:ahLst/>
            <a:cxnLst/>
            <a:rect l="l" t="t" r="r" b="b"/>
            <a:pathLst>
              <a:path w="1548765" h="1164590">
                <a:moveTo>
                  <a:pt x="1353973" y="87"/>
                </a:moveTo>
                <a:lnTo>
                  <a:pt x="193731" y="87"/>
                </a:lnTo>
                <a:lnTo>
                  <a:pt x="149232" y="5211"/>
                </a:lnTo>
                <a:lnTo>
                  <a:pt x="108386" y="19808"/>
                </a:lnTo>
                <a:lnTo>
                  <a:pt x="72356" y="42713"/>
                </a:lnTo>
                <a:lnTo>
                  <a:pt x="42306" y="72763"/>
                </a:lnTo>
                <a:lnTo>
                  <a:pt x="19401" y="108793"/>
                </a:lnTo>
                <a:lnTo>
                  <a:pt x="4804" y="149639"/>
                </a:lnTo>
                <a:lnTo>
                  <a:pt x="-319" y="194138"/>
                </a:lnTo>
                <a:lnTo>
                  <a:pt x="-319" y="970342"/>
                </a:lnTo>
                <a:lnTo>
                  <a:pt x="4804" y="1014841"/>
                </a:lnTo>
                <a:lnTo>
                  <a:pt x="19401" y="1055687"/>
                </a:lnTo>
                <a:lnTo>
                  <a:pt x="42306" y="1091717"/>
                </a:lnTo>
                <a:lnTo>
                  <a:pt x="72356" y="1121767"/>
                </a:lnTo>
                <a:lnTo>
                  <a:pt x="108386" y="1144672"/>
                </a:lnTo>
                <a:lnTo>
                  <a:pt x="149232" y="1159269"/>
                </a:lnTo>
                <a:lnTo>
                  <a:pt x="193731" y="1164393"/>
                </a:lnTo>
                <a:lnTo>
                  <a:pt x="1353973" y="1164393"/>
                </a:lnTo>
                <a:lnTo>
                  <a:pt x="1398472" y="1159269"/>
                </a:lnTo>
                <a:lnTo>
                  <a:pt x="1439318" y="1144672"/>
                </a:lnTo>
                <a:lnTo>
                  <a:pt x="1475348" y="1121767"/>
                </a:lnTo>
                <a:lnTo>
                  <a:pt x="1505398" y="1091717"/>
                </a:lnTo>
                <a:lnTo>
                  <a:pt x="1528303" y="1055687"/>
                </a:lnTo>
                <a:lnTo>
                  <a:pt x="1542900" y="1014841"/>
                </a:lnTo>
                <a:lnTo>
                  <a:pt x="1548024" y="970342"/>
                </a:lnTo>
                <a:lnTo>
                  <a:pt x="1548024" y="194138"/>
                </a:lnTo>
                <a:lnTo>
                  <a:pt x="1542900" y="149639"/>
                </a:lnTo>
                <a:lnTo>
                  <a:pt x="1528303" y="108793"/>
                </a:lnTo>
                <a:lnTo>
                  <a:pt x="1505398" y="72763"/>
                </a:lnTo>
                <a:lnTo>
                  <a:pt x="1475348" y="42713"/>
                </a:lnTo>
                <a:lnTo>
                  <a:pt x="1439318" y="19808"/>
                </a:lnTo>
                <a:lnTo>
                  <a:pt x="1398472" y="5211"/>
                </a:lnTo>
                <a:lnTo>
                  <a:pt x="1353973" y="87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E1411FFE-F0D6-EA50-5E6C-649B76657FAD}"/>
              </a:ext>
            </a:extLst>
          </p:cNvPr>
          <p:cNvSpPr/>
          <p:nvPr/>
        </p:nvSpPr>
        <p:spPr>
          <a:xfrm>
            <a:off x="12735522" y="6308616"/>
            <a:ext cx="1548765" cy="1252855"/>
          </a:xfrm>
          <a:custGeom>
            <a:avLst/>
            <a:gdLst/>
            <a:ahLst/>
            <a:cxnLst/>
            <a:rect l="l" t="t" r="r" b="b"/>
            <a:pathLst>
              <a:path w="1548765" h="1252854">
                <a:moveTo>
                  <a:pt x="1339242" y="123"/>
                </a:moveTo>
                <a:lnTo>
                  <a:pt x="208462" y="123"/>
                </a:lnTo>
                <a:lnTo>
                  <a:pt x="160589" y="5637"/>
                </a:lnTo>
                <a:lnTo>
                  <a:pt x="116643" y="21343"/>
                </a:lnTo>
                <a:lnTo>
                  <a:pt x="77877" y="45988"/>
                </a:lnTo>
                <a:lnTo>
                  <a:pt x="45545" y="78320"/>
                </a:lnTo>
                <a:lnTo>
                  <a:pt x="20900" y="117086"/>
                </a:lnTo>
                <a:lnTo>
                  <a:pt x="5193" y="161032"/>
                </a:lnTo>
                <a:lnTo>
                  <a:pt x="-319" y="208905"/>
                </a:lnTo>
                <a:lnTo>
                  <a:pt x="-319" y="1044036"/>
                </a:lnTo>
                <a:lnTo>
                  <a:pt x="5193" y="1091910"/>
                </a:lnTo>
                <a:lnTo>
                  <a:pt x="20900" y="1135856"/>
                </a:lnTo>
                <a:lnTo>
                  <a:pt x="45545" y="1174622"/>
                </a:lnTo>
                <a:lnTo>
                  <a:pt x="77877" y="1206954"/>
                </a:lnTo>
                <a:lnTo>
                  <a:pt x="116643" y="1231599"/>
                </a:lnTo>
                <a:lnTo>
                  <a:pt x="160589" y="1247305"/>
                </a:lnTo>
                <a:lnTo>
                  <a:pt x="208462" y="1252819"/>
                </a:lnTo>
                <a:lnTo>
                  <a:pt x="1339242" y="1252819"/>
                </a:lnTo>
                <a:lnTo>
                  <a:pt x="1387115" y="1247305"/>
                </a:lnTo>
                <a:lnTo>
                  <a:pt x="1431062" y="1231599"/>
                </a:lnTo>
                <a:lnTo>
                  <a:pt x="1469827" y="1206954"/>
                </a:lnTo>
                <a:lnTo>
                  <a:pt x="1502159" y="1174622"/>
                </a:lnTo>
                <a:lnTo>
                  <a:pt x="1526805" y="1135856"/>
                </a:lnTo>
                <a:lnTo>
                  <a:pt x="1542511" y="1091910"/>
                </a:lnTo>
                <a:lnTo>
                  <a:pt x="1548024" y="1044036"/>
                </a:lnTo>
                <a:lnTo>
                  <a:pt x="1548024" y="208905"/>
                </a:lnTo>
                <a:lnTo>
                  <a:pt x="1542511" y="161032"/>
                </a:lnTo>
                <a:lnTo>
                  <a:pt x="1526805" y="117086"/>
                </a:lnTo>
                <a:lnTo>
                  <a:pt x="1502159" y="78320"/>
                </a:lnTo>
                <a:lnTo>
                  <a:pt x="1469827" y="45988"/>
                </a:lnTo>
                <a:lnTo>
                  <a:pt x="1431062" y="21343"/>
                </a:lnTo>
                <a:lnTo>
                  <a:pt x="1387115" y="5637"/>
                </a:lnTo>
                <a:lnTo>
                  <a:pt x="1339242" y="123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27FBCE35-D910-9F06-1AE2-2E6E09A72F9D}"/>
              </a:ext>
            </a:extLst>
          </p:cNvPr>
          <p:cNvSpPr/>
          <p:nvPr/>
        </p:nvSpPr>
        <p:spPr>
          <a:xfrm>
            <a:off x="12769050" y="5055888"/>
            <a:ext cx="1548765" cy="1066800"/>
          </a:xfrm>
          <a:custGeom>
            <a:avLst/>
            <a:gdLst/>
            <a:ahLst/>
            <a:cxnLst/>
            <a:rect l="l" t="t" r="r" b="b"/>
            <a:pathLst>
              <a:path w="1548765" h="1066800">
                <a:moveTo>
                  <a:pt x="1370228" y="154"/>
                </a:moveTo>
                <a:lnTo>
                  <a:pt x="177474" y="154"/>
                </a:lnTo>
                <a:lnTo>
                  <a:pt x="130218" y="6507"/>
                </a:lnTo>
                <a:lnTo>
                  <a:pt x="87749" y="24434"/>
                </a:lnTo>
                <a:lnTo>
                  <a:pt x="51763" y="52239"/>
                </a:lnTo>
                <a:lnTo>
                  <a:pt x="23959" y="88224"/>
                </a:lnTo>
                <a:lnTo>
                  <a:pt x="6032" y="130694"/>
                </a:lnTo>
                <a:lnTo>
                  <a:pt x="-320" y="177950"/>
                </a:lnTo>
                <a:lnTo>
                  <a:pt x="-320" y="889132"/>
                </a:lnTo>
                <a:lnTo>
                  <a:pt x="6032" y="936388"/>
                </a:lnTo>
                <a:lnTo>
                  <a:pt x="23959" y="978858"/>
                </a:lnTo>
                <a:lnTo>
                  <a:pt x="51763" y="1014843"/>
                </a:lnTo>
                <a:lnTo>
                  <a:pt x="87749" y="1042648"/>
                </a:lnTo>
                <a:lnTo>
                  <a:pt x="130218" y="1060575"/>
                </a:lnTo>
                <a:lnTo>
                  <a:pt x="177474" y="1066927"/>
                </a:lnTo>
                <a:lnTo>
                  <a:pt x="1370228" y="1066927"/>
                </a:lnTo>
                <a:lnTo>
                  <a:pt x="1417484" y="1060575"/>
                </a:lnTo>
                <a:lnTo>
                  <a:pt x="1459954" y="1042648"/>
                </a:lnTo>
                <a:lnTo>
                  <a:pt x="1495939" y="1014843"/>
                </a:lnTo>
                <a:lnTo>
                  <a:pt x="1523744" y="978858"/>
                </a:lnTo>
                <a:lnTo>
                  <a:pt x="1541671" y="936388"/>
                </a:lnTo>
                <a:lnTo>
                  <a:pt x="1548024" y="889132"/>
                </a:lnTo>
                <a:lnTo>
                  <a:pt x="1548024" y="177950"/>
                </a:lnTo>
                <a:lnTo>
                  <a:pt x="1541671" y="130694"/>
                </a:lnTo>
                <a:lnTo>
                  <a:pt x="1523744" y="88224"/>
                </a:lnTo>
                <a:lnTo>
                  <a:pt x="1495939" y="52239"/>
                </a:lnTo>
                <a:lnTo>
                  <a:pt x="1459954" y="24434"/>
                </a:lnTo>
                <a:lnTo>
                  <a:pt x="1417484" y="6507"/>
                </a:lnTo>
                <a:lnTo>
                  <a:pt x="1370228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22C7F30B-B789-8DA0-0235-61F4B27394F0}"/>
              </a:ext>
            </a:extLst>
          </p:cNvPr>
          <p:cNvSpPr/>
          <p:nvPr/>
        </p:nvSpPr>
        <p:spPr>
          <a:xfrm>
            <a:off x="11046931" y="6552456"/>
            <a:ext cx="1548765" cy="1554480"/>
          </a:xfrm>
          <a:custGeom>
            <a:avLst/>
            <a:gdLst/>
            <a:ahLst/>
            <a:cxnLst/>
            <a:rect l="l" t="t" r="r" b="b"/>
            <a:pathLst>
              <a:path w="1548765" h="1554479">
                <a:moveTo>
                  <a:pt x="1290010" y="117"/>
                </a:moveTo>
                <a:lnTo>
                  <a:pt x="257780" y="117"/>
                </a:lnTo>
                <a:lnTo>
                  <a:pt x="211402" y="4275"/>
                </a:lnTo>
                <a:lnTo>
                  <a:pt x="167748" y="16265"/>
                </a:lnTo>
                <a:lnTo>
                  <a:pt x="127547" y="35356"/>
                </a:lnTo>
                <a:lnTo>
                  <a:pt x="91529" y="60819"/>
                </a:lnTo>
                <a:lnTo>
                  <a:pt x="60424" y="91924"/>
                </a:lnTo>
                <a:lnTo>
                  <a:pt x="34962" y="127941"/>
                </a:lnTo>
                <a:lnTo>
                  <a:pt x="15871" y="168142"/>
                </a:lnTo>
                <a:lnTo>
                  <a:pt x="3881" y="211796"/>
                </a:lnTo>
                <a:lnTo>
                  <a:pt x="-277" y="258174"/>
                </a:lnTo>
                <a:lnTo>
                  <a:pt x="-277" y="1296500"/>
                </a:lnTo>
                <a:lnTo>
                  <a:pt x="3881" y="1342878"/>
                </a:lnTo>
                <a:lnTo>
                  <a:pt x="15871" y="1386532"/>
                </a:lnTo>
                <a:lnTo>
                  <a:pt x="34962" y="1426733"/>
                </a:lnTo>
                <a:lnTo>
                  <a:pt x="60424" y="1462750"/>
                </a:lnTo>
                <a:lnTo>
                  <a:pt x="91529" y="1493855"/>
                </a:lnTo>
                <a:lnTo>
                  <a:pt x="127547" y="1519318"/>
                </a:lnTo>
                <a:lnTo>
                  <a:pt x="167748" y="1538409"/>
                </a:lnTo>
                <a:lnTo>
                  <a:pt x="211402" y="1550399"/>
                </a:lnTo>
                <a:lnTo>
                  <a:pt x="257780" y="1554557"/>
                </a:lnTo>
                <a:lnTo>
                  <a:pt x="1290010" y="1554557"/>
                </a:lnTo>
                <a:lnTo>
                  <a:pt x="1336388" y="1550399"/>
                </a:lnTo>
                <a:lnTo>
                  <a:pt x="1380042" y="1538409"/>
                </a:lnTo>
                <a:lnTo>
                  <a:pt x="1420243" y="1519318"/>
                </a:lnTo>
                <a:lnTo>
                  <a:pt x="1456260" y="1493855"/>
                </a:lnTo>
                <a:lnTo>
                  <a:pt x="1487365" y="1462750"/>
                </a:lnTo>
                <a:lnTo>
                  <a:pt x="1512828" y="1426733"/>
                </a:lnTo>
                <a:lnTo>
                  <a:pt x="1531919" y="1386532"/>
                </a:lnTo>
                <a:lnTo>
                  <a:pt x="1543908" y="1342878"/>
                </a:lnTo>
                <a:lnTo>
                  <a:pt x="1548067" y="1296500"/>
                </a:lnTo>
                <a:lnTo>
                  <a:pt x="1548067" y="258174"/>
                </a:lnTo>
                <a:lnTo>
                  <a:pt x="1543908" y="211796"/>
                </a:lnTo>
                <a:lnTo>
                  <a:pt x="1531919" y="168142"/>
                </a:lnTo>
                <a:lnTo>
                  <a:pt x="1512828" y="127941"/>
                </a:lnTo>
                <a:lnTo>
                  <a:pt x="1487365" y="91924"/>
                </a:lnTo>
                <a:lnTo>
                  <a:pt x="1456260" y="60819"/>
                </a:lnTo>
                <a:lnTo>
                  <a:pt x="1420243" y="35356"/>
                </a:lnTo>
                <a:lnTo>
                  <a:pt x="1380042" y="16265"/>
                </a:lnTo>
                <a:lnTo>
                  <a:pt x="1336388" y="4275"/>
                </a:lnTo>
                <a:lnTo>
                  <a:pt x="1290010" y="117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DD08A2D2-B359-09D0-DEB7-A15552E75456}"/>
              </a:ext>
            </a:extLst>
          </p:cNvPr>
          <p:cNvSpPr/>
          <p:nvPr/>
        </p:nvSpPr>
        <p:spPr>
          <a:xfrm>
            <a:off x="11049979" y="5055888"/>
            <a:ext cx="1545590" cy="1347470"/>
          </a:xfrm>
          <a:custGeom>
            <a:avLst/>
            <a:gdLst/>
            <a:ahLst/>
            <a:cxnLst/>
            <a:rect l="l" t="t" r="r" b="b"/>
            <a:pathLst>
              <a:path w="1545590" h="1347470">
                <a:moveTo>
                  <a:pt x="1320489" y="154"/>
                </a:moveTo>
                <a:lnTo>
                  <a:pt x="224253" y="154"/>
                </a:lnTo>
                <a:lnTo>
                  <a:pt x="179018" y="4718"/>
                </a:lnTo>
                <a:lnTo>
                  <a:pt x="136879" y="17807"/>
                </a:lnTo>
                <a:lnTo>
                  <a:pt x="98740" y="38515"/>
                </a:lnTo>
                <a:lnTo>
                  <a:pt x="65507" y="65939"/>
                </a:lnTo>
                <a:lnTo>
                  <a:pt x="38083" y="99172"/>
                </a:lnTo>
                <a:lnTo>
                  <a:pt x="17375" y="137311"/>
                </a:lnTo>
                <a:lnTo>
                  <a:pt x="4286" y="179450"/>
                </a:lnTo>
                <a:lnTo>
                  <a:pt x="-277" y="224685"/>
                </a:lnTo>
                <a:lnTo>
                  <a:pt x="-277" y="1122806"/>
                </a:lnTo>
                <a:lnTo>
                  <a:pt x="4286" y="1168041"/>
                </a:lnTo>
                <a:lnTo>
                  <a:pt x="17375" y="1210180"/>
                </a:lnTo>
                <a:lnTo>
                  <a:pt x="38083" y="1248319"/>
                </a:lnTo>
                <a:lnTo>
                  <a:pt x="65507" y="1281552"/>
                </a:lnTo>
                <a:lnTo>
                  <a:pt x="98740" y="1308975"/>
                </a:lnTo>
                <a:lnTo>
                  <a:pt x="136879" y="1329684"/>
                </a:lnTo>
                <a:lnTo>
                  <a:pt x="179018" y="1342772"/>
                </a:lnTo>
                <a:lnTo>
                  <a:pt x="224253" y="1347336"/>
                </a:lnTo>
                <a:lnTo>
                  <a:pt x="1320489" y="1347336"/>
                </a:lnTo>
                <a:lnTo>
                  <a:pt x="1365723" y="1342772"/>
                </a:lnTo>
                <a:lnTo>
                  <a:pt x="1407863" y="1329684"/>
                </a:lnTo>
                <a:lnTo>
                  <a:pt x="1446001" y="1308975"/>
                </a:lnTo>
                <a:lnTo>
                  <a:pt x="1479235" y="1281552"/>
                </a:lnTo>
                <a:lnTo>
                  <a:pt x="1506658" y="1248319"/>
                </a:lnTo>
                <a:lnTo>
                  <a:pt x="1527367" y="1210180"/>
                </a:lnTo>
                <a:lnTo>
                  <a:pt x="1540455" y="1168041"/>
                </a:lnTo>
                <a:lnTo>
                  <a:pt x="1545019" y="1122806"/>
                </a:lnTo>
                <a:lnTo>
                  <a:pt x="1545019" y="224685"/>
                </a:lnTo>
                <a:lnTo>
                  <a:pt x="1540455" y="179450"/>
                </a:lnTo>
                <a:lnTo>
                  <a:pt x="1527367" y="137311"/>
                </a:lnTo>
                <a:lnTo>
                  <a:pt x="1506658" y="99172"/>
                </a:lnTo>
                <a:lnTo>
                  <a:pt x="1479235" y="65939"/>
                </a:lnTo>
                <a:lnTo>
                  <a:pt x="1446001" y="38515"/>
                </a:lnTo>
                <a:lnTo>
                  <a:pt x="1407863" y="17807"/>
                </a:lnTo>
                <a:lnTo>
                  <a:pt x="1365723" y="4718"/>
                </a:lnTo>
                <a:lnTo>
                  <a:pt x="1320489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21">
            <a:extLst>
              <a:ext uri="{FF2B5EF4-FFF2-40B4-BE49-F238E27FC236}">
                <a16:creationId xmlns:a16="http://schemas.microsoft.com/office/drawing/2014/main" id="{547AD216-794C-83F7-A60D-928615DD79C2}"/>
              </a:ext>
            </a:extLst>
          </p:cNvPr>
          <p:cNvSpPr/>
          <p:nvPr/>
        </p:nvSpPr>
        <p:spPr>
          <a:xfrm>
            <a:off x="9355290" y="5055888"/>
            <a:ext cx="1548765" cy="798830"/>
          </a:xfrm>
          <a:custGeom>
            <a:avLst/>
            <a:gdLst/>
            <a:ahLst/>
            <a:cxnLst/>
            <a:rect l="l" t="t" r="r" b="b"/>
            <a:pathLst>
              <a:path w="1548765" h="798829">
                <a:moveTo>
                  <a:pt x="1415017" y="154"/>
                </a:moveTo>
                <a:lnTo>
                  <a:pt x="132858" y="154"/>
                </a:lnTo>
                <a:lnTo>
                  <a:pt x="90780" y="6937"/>
                </a:lnTo>
                <a:lnTo>
                  <a:pt x="54244" y="25826"/>
                </a:lnTo>
                <a:lnTo>
                  <a:pt x="25437" y="54633"/>
                </a:lnTo>
                <a:lnTo>
                  <a:pt x="6548" y="91169"/>
                </a:lnTo>
                <a:lnTo>
                  <a:pt x="-234" y="133247"/>
                </a:lnTo>
                <a:lnTo>
                  <a:pt x="-234" y="665618"/>
                </a:lnTo>
                <a:lnTo>
                  <a:pt x="6548" y="707695"/>
                </a:lnTo>
                <a:lnTo>
                  <a:pt x="25437" y="744232"/>
                </a:lnTo>
                <a:lnTo>
                  <a:pt x="54244" y="773039"/>
                </a:lnTo>
                <a:lnTo>
                  <a:pt x="90780" y="791928"/>
                </a:lnTo>
                <a:lnTo>
                  <a:pt x="132858" y="798710"/>
                </a:lnTo>
                <a:lnTo>
                  <a:pt x="1415017" y="798710"/>
                </a:lnTo>
                <a:lnTo>
                  <a:pt x="1457095" y="791928"/>
                </a:lnTo>
                <a:lnTo>
                  <a:pt x="1493631" y="773039"/>
                </a:lnTo>
                <a:lnTo>
                  <a:pt x="1522438" y="744232"/>
                </a:lnTo>
                <a:lnTo>
                  <a:pt x="1541327" y="707695"/>
                </a:lnTo>
                <a:lnTo>
                  <a:pt x="1548110" y="665618"/>
                </a:lnTo>
                <a:lnTo>
                  <a:pt x="1548110" y="133247"/>
                </a:lnTo>
                <a:lnTo>
                  <a:pt x="1541327" y="91169"/>
                </a:lnTo>
                <a:lnTo>
                  <a:pt x="1522438" y="54633"/>
                </a:lnTo>
                <a:lnTo>
                  <a:pt x="1493631" y="25826"/>
                </a:lnTo>
                <a:lnTo>
                  <a:pt x="1457095" y="6937"/>
                </a:lnTo>
                <a:lnTo>
                  <a:pt x="1415017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F5CA5D3B-D566-531C-DE76-ABC207A2AB71}"/>
              </a:ext>
            </a:extLst>
          </p:cNvPr>
          <p:cNvSpPr/>
          <p:nvPr/>
        </p:nvSpPr>
        <p:spPr>
          <a:xfrm>
            <a:off x="7663650" y="6393960"/>
            <a:ext cx="1548765" cy="1603375"/>
          </a:xfrm>
          <a:custGeom>
            <a:avLst/>
            <a:gdLst/>
            <a:ahLst/>
            <a:cxnLst/>
            <a:rect l="l" t="t" r="r" b="b"/>
            <a:pathLst>
              <a:path w="1548765" h="1603375">
                <a:moveTo>
                  <a:pt x="1290095" y="121"/>
                </a:moveTo>
                <a:lnTo>
                  <a:pt x="257865" y="121"/>
                </a:lnTo>
                <a:lnTo>
                  <a:pt x="211487" y="4279"/>
                </a:lnTo>
                <a:lnTo>
                  <a:pt x="167833" y="16269"/>
                </a:lnTo>
                <a:lnTo>
                  <a:pt x="127632" y="35360"/>
                </a:lnTo>
                <a:lnTo>
                  <a:pt x="91615" y="60823"/>
                </a:lnTo>
                <a:lnTo>
                  <a:pt x="60510" y="91928"/>
                </a:lnTo>
                <a:lnTo>
                  <a:pt x="35047" y="127945"/>
                </a:lnTo>
                <a:lnTo>
                  <a:pt x="15956" y="168146"/>
                </a:lnTo>
                <a:lnTo>
                  <a:pt x="3966" y="211800"/>
                </a:lnTo>
                <a:lnTo>
                  <a:pt x="-191" y="258178"/>
                </a:lnTo>
                <a:lnTo>
                  <a:pt x="-191" y="1345271"/>
                </a:lnTo>
                <a:lnTo>
                  <a:pt x="3966" y="1391649"/>
                </a:lnTo>
                <a:lnTo>
                  <a:pt x="15956" y="1435303"/>
                </a:lnTo>
                <a:lnTo>
                  <a:pt x="35047" y="1475503"/>
                </a:lnTo>
                <a:lnTo>
                  <a:pt x="60510" y="1511521"/>
                </a:lnTo>
                <a:lnTo>
                  <a:pt x="91615" y="1542626"/>
                </a:lnTo>
                <a:lnTo>
                  <a:pt x="127632" y="1568089"/>
                </a:lnTo>
                <a:lnTo>
                  <a:pt x="167833" y="1587180"/>
                </a:lnTo>
                <a:lnTo>
                  <a:pt x="211487" y="1599169"/>
                </a:lnTo>
                <a:lnTo>
                  <a:pt x="257865" y="1603328"/>
                </a:lnTo>
                <a:lnTo>
                  <a:pt x="1290095" y="1603328"/>
                </a:lnTo>
                <a:lnTo>
                  <a:pt x="1336473" y="1599169"/>
                </a:lnTo>
                <a:lnTo>
                  <a:pt x="1380127" y="1587180"/>
                </a:lnTo>
                <a:lnTo>
                  <a:pt x="1420328" y="1568089"/>
                </a:lnTo>
                <a:lnTo>
                  <a:pt x="1456346" y="1542626"/>
                </a:lnTo>
                <a:lnTo>
                  <a:pt x="1487451" y="1511521"/>
                </a:lnTo>
                <a:lnTo>
                  <a:pt x="1512913" y="1475503"/>
                </a:lnTo>
                <a:lnTo>
                  <a:pt x="1532004" y="1435303"/>
                </a:lnTo>
                <a:lnTo>
                  <a:pt x="1543994" y="1391649"/>
                </a:lnTo>
                <a:lnTo>
                  <a:pt x="1548153" y="1345271"/>
                </a:lnTo>
                <a:lnTo>
                  <a:pt x="1548153" y="258178"/>
                </a:lnTo>
                <a:lnTo>
                  <a:pt x="1543994" y="211800"/>
                </a:lnTo>
                <a:lnTo>
                  <a:pt x="1532004" y="168146"/>
                </a:lnTo>
                <a:lnTo>
                  <a:pt x="1512913" y="127945"/>
                </a:lnTo>
                <a:lnTo>
                  <a:pt x="1487451" y="91928"/>
                </a:lnTo>
                <a:lnTo>
                  <a:pt x="1456346" y="60823"/>
                </a:lnTo>
                <a:lnTo>
                  <a:pt x="1420328" y="35360"/>
                </a:lnTo>
                <a:lnTo>
                  <a:pt x="1380127" y="16269"/>
                </a:lnTo>
                <a:lnTo>
                  <a:pt x="1336473" y="4279"/>
                </a:lnTo>
                <a:lnTo>
                  <a:pt x="1290095" y="121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19">
            <a:extLst>
              <a:ext uri="{FF2B5EF4-FFF2-40B4-BE49-F238E27FC236}">
                <a16:creationId xmlns:a16="http://schemas.microsoft.com/office/drawing/2014/main" id="{FABA457E-5BC0-9FD4-A380-9D30ABECE912}"/>
              </a:ext>
            </a:extLst>
          </p:cNvPr>
          <p:cNvSpPr/>
          <p:nvPr/>
        </p:nvSpPr>
        <p:spPr>
          <a:xfrm>
            <a:off x="7678194" y="5078113"/>
            <a:ext cx="1548765" cy="1143000"/>
          </a:xfrm>
          <a:custGeom>
            <a:avLst/>
            <a:gdLst/>
            <a:ahLst/>
            <a:cxnLst/>
            <a:rect l="l" t="t" r="r" b="b"/>
            <a:pathLst>
              <a:path w="1548765" h="1143000">
                <a:moveTo>
                  <a:pt x="1357657" y="154"/>
                </a:moveTo>
                <a:lnTo>
                  <a:pt x="190303" y="154"/>
                </a:lnTo>
                <a:lnTo>
                  <a:pt x="146641" y="5188"/>
                </a:lnTo>
                <a:lnTo>
                  <a:pt x="106552" y="19526"/>
                </a:lnTo>
                <a:lnTo>
                  <a:pt x="71181" y="42021"/>
                </a:lnTo>
                <a:lnTo>
                  <a:pt x="41675" y="71527"/>
                </a:lnTo>
                <a:lnTo>
                  <a:pt x="19179" y="106898"/>
                </a:lnTo>
                <a:lnTo>
                  <a:pt x="4842" y="146988"/>
                </a:lnTo>
                <a:lnTo>
                  <a:pt x="-191" y="190650"/>
                </a:lnTo>
                <a:lnTo>
                  <a:pt x="-191" y="952630"/>
                </a:lnTo>
                <a:lnTo>
                  <a:pt x="4842" y="996292"/>
                </a:lnTo>
                <a:lnTo>
                  <a:pt x="19179" y="1036382"/>
                </a:lnTo>
                <a:lnTo>
                  <a:pt x="41675" y="1071753"/>
                </a:lnTo>
                <a:lnTo>
                  <a:pt x="71181" y="1101259"/>
                </a:lnTo>
                <a:lnTo>
                  <a:pt x="106552" y="1123754"/>
                </a:lnTo>
                <a:lnTo>
                  <a:pt x="146641" y="1138092"/>
                </a:lnTo>
                <a:lnTo>
                  <a:pt x="190303" y="1143126"/>
                </a:lnTo>
                <a:lnTo>
                  <a:pt x="1357657" y="1143126"/>
                </a:lnTo>
                <a:lnTo>
                  <a:pt x="1401319" y="1138092"/>
                </a:lnTo>
                <a:lnTo>
                  <a:pt x="1441409" y="1123754"/>
                </a:lnTo>
                <a:lnTo>
                  <a:pt x="1476780" y="1101259"/>
                </a:lnTo>
                <a:lnTo>
                  <a:pt x="1506286" y="1071753"/>
                </a:lnTo>
                <a:lnTo>
                  <a:pt x="1528781" y="1036382"/>
                </a:lnTo>
                <a:lnTo>
                  <a:pt x="1543119" y="996292"/>
                </a:lnTo>
                <a:lnTo>
                  <a:pt x="1548153" y="952630"/>
                </a:lnTo>
                <a:lnTo>
                  <a:pt x="1548153" y="190650"/>
                </a:lnTo>
                <a:lnTo>
                  <a:pt x="1543119" y="146988"/>
                </a:lnTo>
                <a:lnTo>
                  <a:pt x="1528781" y="106898"/>
                </a:lnTo>
                <a:lnTo>
                  <a:pt x="1506286" y="71527"/>
                </a:lnTo>
                <a:lnTo>
                  <a:pt x="1476780" y="42021"/>
                </a:lnTo>
                <a:lnTo>
                  <a:pt x="1441409" y="19526"/>
                </a:lnTo>
                <a:lnTo>
                  <a:pt x="1401319" y="5188"/>
                </a:lnTo>
                <a:lnTo>
                  <a:pt x="1357657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22">
            <a:extLst>
              <a:ext uri="{FF2B5EF4-FFF2-40B4-BE49-F238E27FC236}">
                <a16:creationId xmlns:a16="http://schemas.microsoft.com/office/drawing/2014/main" id="{D6834461-81FE-EB7C-BB41-0B8BB0BD56D2}"/>
              </a:ext>
            </a:extLst>
          </p:cNvPr>
          <p:cNvSpPr/>
          <p:nvPr/>
        </p:nvSpPr>
        <p:spPr>
          <a:xfrm>
            <a:off x="17813236" y="6766737"/>
            <a:ext cx="1548765" cy="896619"/>
          </a:xfrm>
          <a:custGeom>
            <a:avLst/>
            <a:gdLst/>
            <a:ahLst/>
            <a:cxnLst/>
            <a:rect l="l" t="t" r="r" b="b"/>
            <a:pathLst>
              <a:path w="1548765" h="896620">
                <a:moveTo>
                  <a:pt x="1398548" y="112"/>
                </a:moveTo>
                <a:lnTo>
                  <a:pt x="148900" y="112"/>
                </a:lnTo>
                <a:lnTo>
                  <a:pt x="101718" y="7731"/>
                </a:lnTo>
                <a:lnTo>
                  <a:pt x="60723" y="28945"/>
                </a:lnTo>
                <a:lnTo>
                  <a:pt x="28385" y="61283"/>
                </a:lnTo>
                <a:lnTo>
                  <a:pt x="7171" y="102278"/>
                </a:lnTo>
                <a:lnTo>
                  <a:pt x="-448" y="149460"/>
                </a:lnTo>
                <a:lnTo>
                  <a:pt x="-448" y="746853"/>
                </a:lnTo>
                <a:lnTo>
                  <a:pt x="7171" y="794035"/>
                </a:lnTo>
                <a:lnTo>
                  <a:pt x="28385" y="835029"/>
                </a:lnTo>
                <a:lnTo>
                  <a:pt x="60723" y="867368"/>
                </a:lnTo>
                <a:lnTo>
                  <a:pt x="101718" y="888581"/>
                </a:lnTo>
                <a:lnTo>
                  <a:pt x="148900" y="896201"/>
                </a:lnTo>
                <a:lnTo>
                  <a:pt x="1398548" y="896201"/>
                </a:lnTo>
                <a:lnTo>
                  <a:pt x="1445730" y="888581"/>
                </a:lnTo>
                <a:lnTo>
                  <a:pt x="1486724" y="867368"/>
                </a:lnTo>
                <a:lnTo>
                  <a:pt x="1519063" y="835029"/>
                </a:lnTo>
                <a:lnTo>
                  <a:pt x="1540276" y="794035"/>
                </a:lnTo>
                <a:lnTo>
                  <a:pt x="1547896" y="746853"/>
                </a:lnTo>
                <a:lnTo>
                  <a:pt x="1547896" y="149460"/>
                </a:lnTo>
                <a:lnTo>
                  <a:pt x="1540276" y="102278"/>
                </a:lnTo>
                <a:lnTo>
                  <a:pt x="1519063" y="61283"/>
                </a:lnTo>
                <a:lnTo>
                  <a:pt x="1486724" y="28945"/>
                </a:lnTo>
                <a:lnTo>
                  <a:pt x="1445730" y="7731"/>
                </a:lnTo>
                <a:lnTo>
                  <a:pt x="1398548" y="112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15">
            <a:extLst>
              <a:ext uri="{FF2B5EF4-FFF2-40B4-BE49-F238E27FC236}">
                <a16:creationId xmlns:a16="http://schemas.microsoft.com/office/drawing/2014/main" id="{1AF856C6-EA2A-4A05-0D05-3ACB5B6C23E5}"/>
              </a:ext>
            </a:extLst>
          </p:cNvPr>
          <p:cNvSpPr/>
          <p:nvPr/>
        </p:nvSpPr>
        <p:spPr>
          <a:xfrm>
            <a:off x="17813236" y="5075097"/>
            <a:ext cx="1548765" cy="1518285"/>
          </a:xfrm>
          <a:custGeom>
            <a:avLst/>
            <a:gdLst/>
            <a:ahLst/>
            <a:cxnLst/>
            <a:rect l="l" t="t" r="r" b="b"/>
            <a:pathLst>
              <a:path w="1548765" h="1518284">
                <a:moveTo>
                  <a:pt x="1294919" y="154"/>
                </a:moveTo>
                <a:lnTo>
                  <a:pt x="252529" y="154"/>
                </a:lnTo>
                <a:lnTo>
                  <a:pt x="207061" y="4231"/>
                </a:lnTo>
                <a:lnTo>
                  <a:pt x="164265" y="15984"/>
                </a:lnTo>
                <a:lnTo>
                  <a:pt x="124855" y="34698"/>
                </a:lnTo>
                <a:lnTo>
                  <a:pt x="89547" y="59658"/>
                </a:lnTo>
                <a:lnTo>
                  <a:pt x="59055" y="90150"/>
                </a:lnTo>
                <a:lnTo>
                  <a:pt x="34095" y="125458"/>
                </a:lnTo>
                <a:lnTo>
                  <a:pt x="15381" y="164868"/>
                </a:lnTo>
                <a:lnTo>
                  <a:pt x="3628" y="207664"/>
                </a:lnTo>
                <a:lnTo>
                  <a:pt x="-448" y="253132"/>
                </a:lnTo>
                <a:lnTo>
                  <a:pt x="-448" y="1265042"/>
                </a:lnTo>
                <a:lnTo>
                  <a:pt x="3628" y="1310510"/>
                </a:lnTo>
                <a:lnTo>
                  <a:pt x="15381" y="1353307"/>
                </a:lnTo>
                <a:lnTo>
                  <a:pt x="34095" y="1392717"/>
                </a:lnTo>
                <a:lnTo>
                  <a:pt x="59055" y="1428025"/>
                </a:lnTo>
                <a:lnTo>
                  <a:pt x="89547" y="1458517"/>
                </a:lnTo>
                <a:lnTo>
                  <a:pt x="124855" y="1483477"/>
                </a:lnTo>
                <a:lnTo>
                  <a:pt x="164265" y="1502191"/>
                </a:lnTo>
                <a:lnTo>
                  <a:pt x="207061" y="1513944"/>
                </a:lnTo>
                <a:lnTo>
                  <a:pt x="252529" y="1518020"/>
                </a:lnTo>
                <a:lnTo>
                  <a:pt x="1294919" y="1518020"/>
                </a:lnTo>
                <a:lnTo>
                  <a:pt x="1340387" y="1513944"/>
                </a:lnTo>
                <a:lnTo>
                  <a:pt x="1383183" y="1502191"/>
                </a:lnTo>
                <a:lnTo>
                  <a:pt x="1422593" y="1483477"/>
                </a:lnTo>
                <a:lnTo>
                  <a:pt x="1457901" y="1458517"/>
                </a:lnTo>
                <a:lnTo>
                  <a:pt x="1488393" y="1428025"/>
                </a:lnTo>
                <a:lnTo>
                  <a:pt x="1513353" y="1392717"/>
                </a:lnTo>
                <a:lnTo>
                  <a:pt x="1532067" y="1353307"/>
                </a:lnTo>
                <a:lnTo>
                  <a:pt x="1543820" y="1310510"/>
                </a:lnTo>
                <a:lnTo>
                  <a:pt x="1547896" y="1265042"/>
                </a:lnTo>
                <a:lnTo>
                  <a:pt x="1547896" y="253132"/>
                </a:lnTo>
                <a:lnTo>
                  <a:pt x="1543820" y="207664"/>
                </a:lnTo>
                <a:lnTo>
                  <a:pt x="1532067" y="164868"/>
                </a:lnTo>
                <a:lnTo>
                  <a:pt x="1513353" y="125458"/>
                </a:lnTo>
                <a:lnTo>
                  <a:pt x="1488393" y="90150"/>
                </a:lnTo>
                <a:lnTo>
                  <a:pt x="1457901" y="59658"/>
                </a:lnTo>
                <a:lnTo>
                  <a:pt x="1422593" y="34698"/>
                </a:lnTo>
                <a:lnTo>
                  <a:pt x="1383183" y="15984"/>
                </a:lnTo>
                <a:lnTo>
                  <a:pt x="1340387" y="4231"/>
                </a:lnTo>
                <a:lnTo>
                  <a:pt x="1294919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81EED82D-43FD-6C07-46E1-678915478C6D}"/>
              </a:ext>
            </a:extLst>
          </p:cNvPr>
          <p:cNvSpPr/>
          <p:nvPr/>
        </p:nvSpPr>
        <p:spPr>
          <a:xfrm>
            <a:off x="16124644" y="5075097"/>
            <a:ext cx="1548765" cy="612775"/>
          </a:xfrm>
          <a:custGeom>
            <a:avLst/>
            <a:gdLst/>
            <a:ahLst/>
            <a:cxnLst/>
            <a:rect l="l" t="t" r="r" b="b"/>
            <a:pathLst>
              <a:path w="1548765" h="612775">
                <a:moveTo>
                  <a:pt x="1445834" y="154"/>
                </a:moveTo>
                <a:lnTo>
                  <a:pt x="101700" y="154"/>
                </a:lnTo>
                <a:lnTo>
                  <a:pt x="61957" y="8179"/>
                </a:lnTo>
                <a:lnTo>
                  <a:pt x="29502" y="30062"/>
                </a:lnTo>
                <a:lnTo>
                  <a:pt x="7619" y="62518"/>
                </a:lnTo>
                <a:lnTo>
                  <a:pt x="-405" y="102260"/>
                </a:lnTo>
                <a:lnTo>
                  <a:pt x="-405" y="510682"/>
                </a:lnTo>
                <a:lnTo>
                  <a:pt x="7619" y="550424"/>
                </a:lnTo>
                <a:lnTo>
                  <a:pt x="29502" y="582879"/>
                </a:lnTo>
                <a:lnTo>
                  <a:pt x="61957" y="604762"/>
                </a:lnTo>
                <a:lnTo>
                  <a:pt x="101700" y="612787"/>
                </a:lnTo>
                <a:lnTo>
                  <a:pt x="1445834" y="612787"/>
                </a:lnTo>
                <a:lnTo>
                  <a:pt x="1485576" y="604762"/>
                </a:lnTo>
                <a:lnTo>
                  <a:pt x="1518031" y="582879"/>
                </a:lnTo>
                <a:lnTo>
                  <a:pt x="1539914" y="550424"/>
                </a:lnTo>
                <a:lnTo>
                  <a:pt x="1547939" y="510682"/>
                </a:lnTo>
                <a:lnTo>
                  <a:pt x="1547939" y="102260"/>
                </a:lnTo>
                <a:lnTo>
                  <a:pt x="1539914" y="62518"/>
                </a:lnTo>
                <a:lnTo>
                  <a:pt x="1518031" y="30062"/>
                </a:lnTo>
                <a:lnTo>
                  <a:pt x="1485576" y="8179"/>
                </a:lnTo>
                <a:lnTo>
                  <a:pt x="1445834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A8369051-5E10-AD71-6C28-A881FEECA79F}"/>
              </a:ext>
            </a:extLst>
          </p:cNvPr>
          <p:cNvSpPr/>
          <p:nvPr/>
        </p:nvSpPr>
        <p:spPr>
          <a:xfrm>
            <a:off x="14448244" y="8107856"/>
            <a:ext cx="1548765" cy="1100455"/>
          </a:xfrm>
          <a:custGeom>
            <a:avLst/>
            <a:gdLst/>
            <a:ahLst/>
            <a:cxnLst/>
            <a:rect l="l" t="t" r="r" b="b"/>
            <a:pathLst>
              <a:path w="1548765" h="1100454">
                <a:moveTo>
                  <a:pt x="1364598" y="78"/>
                </a:moveTo>
                <a:lnTo>
                  <a:pt x="183020" y="78"/>
                </a:lnTo>
                <a:lnTo>
                  <a:pt x="134247" y="6633"/>
                </a:lnTo>
                <a:lnTo>
                  <a:pt x="90434" y="25129"/>
                </a:lnTo>
                <a:lnTo>
                  <a:pt x="53324" y="53813"/>
                </a:lnTo>
                <a:lnTo>
                  <a:pt x="24660" y="90932"/>
                </a:lnTo>
                <a:lnTo>
                  <a:pt x="6183" y="134733"/>
                </a:lnTo>
                <a:lnTo>
                  <a:pt x="-363" y="183461"/>
                </a:lnTo>
                <a:lnTo>
                  <a:pt x="-363" y="916995"/>
                </a:lnTo>
                <a:lnTo>
                  <a:pt x="6183" y="965723"/>
                </a:lnTo>
                <a:lnTo>
                  <a:pt x="24660" y="1009524"/>
                </a:lnTo>
                <a:lnTo>
                  <a:pt x="53324" y="1046642"/>
                </a:lnTo>
                <a:lnTo>
                  <a:pt x="90434" y="1075327"/>
                </a:lnTo>
                <a:lnTo>
                  <a:pt x="134247" y="1093823"/>
                </a:lnTo>
                <a:lnTo>
                  <a:pt x="183020" y="1100378"/>
                </a:lnTo>
                <a:lnTo>
                  <a:pt x="1364598" y="1100378"/>
                </a:lnTo>
                <a:lnTo>
                  <a:pt x="1413327" y="1093823"/>
                </a:lnTo>
                <a:lnTo>
                  <a:pt x="1457127" y="1075327"/>
                </a:lnTo>
                <a:lnTo>
                  <a:pt x="1494246" y="1046642"/>
                </a:lnTo>
                <a:lnTo>
                  <a:pt x="1522930" y="1009524"/>
                </a:lnTo>
                <a:lnTo>
                  <a:pt x="1541426" y="965723"/>
                </a:lnTo>
                <a:lnTo>
                  <a:pt x="1547981" y="916995"/>
                </a:lnTo>
                <a:lnTo>
                  <a:pt x="1547981" y="183461"/>
                </a:lnTo>
                <a:lnTo>
                  <a:pt x="1541426" y="134733"/>
                </a:lnTo>
                <a:lnTo>
                  <a:pt x="1522930" y="90932"/>
                </a:lnTo>
                <a:lnTo>
                  <a:pt x="1494246" y="53813"/>
                </a:lnTo>
                <a:lnTo>
                  <a:pt x="1457127" y="25129"/>
                </a:lnTo>
                <a:lnTo>
                  <a:pt x="1413327" y="6633"/>
                </a:lnTo>
                <a:lnTo>
                  <a:pt x="1364598" y="78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23">
            <a:extLst>
              <a:ext uri="{FF2B5EF4-FFF2-40B4-BE49-F238E27FC236}">
                <a16:creationId xmlns:a16="http://schemas.microsoft.com/office/drawing/2014/main" id="{2E959CC0-0E21-2899-66BB-15C1917C9030}"/>
              </a:ext>
            </a:extLst>
          </p:cNvPr>
          <p:cNvSpPr/>
          <p:nvPr/>
        </p:nvSpPr>
        <p:spPr>
          <a:xfrm>
            <a:off x="14448244" y="6596049"/>
            <a:ext cx="1548765" cy="1347470"/>
          </a:xfrm>
          <a:custGeom>
            <a:avLst/>
            <a:gdLst/>
            <a:ahLst/>
            <a:cxnLst/>
            <a:rect l="l" t="t" r="r" b="b"/>
            <a:pathLst>
              <a:path w="1548765" h="1347470">
                <a:moveTo>
                  <a:pt x="1323451" y="116"/>
                </a:moveTo>
                <a:lnTo>
                  <a:pt x="224167" y="116"/>
                </a:lnTo>
                <a:lnTo>
                  <a:pt x="178932" y="4680"/>
                </a:lnTo>
                <a:lnTo>
                  <a:pt x="136793" y="17769"/>
                </a:lnTo>
                <a:lnTo>
                  <a:pt x="98654" y="38477"/>
                </a:lnTo>
                <a:lnTo>
                  <a:pt x="65421" y="65900"/>
                </a:lnTo>
                <a:lnTo>
                  <a:pt x="37997" y="99134"/>
                </a:lnTo>
                <a:lnTo>
                  <a:pt x="17289" y="137273"/>
                </a:lnTo>
                <a:lnTo>
                  <a:pt x="4200" y="179412"/>
                </a:lnTo>
                <a:lnTo>
                  <a:pt x="-363" y="224646"/>
                </a:lnTo>
                <a:lnTo>
                  <a:pt x="-363" y="1122768"/>
                </a:lnTo>
                <a:lnTo>
                  <a:pt x="4200" y="1168002"/>
                </a:lnTo>
                <a:lnTo>
                  <a:pt x="17289" y="1210141"/>
                </a:lnTo>
                <a:lnTo>
                  <a:pt x="37997" y="1248280"/>
                </a:lnTo>
                <a:lnTo>
                  <a:pt x="65421" y="1281514"/>
                </a:lnTo>
                <a:lnTo>
                  <a:pt x="98654" y="1308937"/>
                </a:lnTo>
                <a:lnTo>
                  <a:pt x="136793" y="1329645"/>
                </a:lnTo>
                <a:lnTo>
                  <a:pt x="178932" y="1342734"/>
                </a:lnTo>
                <a:lnTo>
                  <a:pt x="224167" y="1347298"/>
                </a:lnTo>
                <a:lnTo>
                  <a:pt x="1323451" y="1347298"/>
                </a:lnTo>
                <a:lnTo>
                  <a:pt x="1368686" y="1342734"/>
                </a:lnTo>
                <a:lnTo>
                  <a:pt x="1410825" y="1329645"/>
                </a:lnTo>
                <a:lnTo>
                  <a:pt x="1448964" y="1308937"/>
                </a:lnTo>
                <a:lnTo>
                  <a:pt x="1482197" y="1281514"/>
                </a:lnTo>
                <a:lnTo>
                  <a:pt x="1509620" y="1248280"/>
                </a:lnTo>
                <a:lnTo>
                  <a:pt x="1530329" y="1210141"/>
                </a:lnTo>
                <a:lnTo>
                  <a:pt x="1543417" y="1168002"/>
                </a:lnTo>
                <a:lnTo>
                  <a:pt x="1547981" y="1122768"/>
                </a:lnTo>
                <a:lnTo>
                  <a:pt x="1547981" y="224646"/>
                </a:lnTo>
                <a:lnTo>
                  <a:pt x="1543417" y="179412"/>
                </a:lnTo>
                <a:lnTo>
                  <a:pt x="1530329" y="137273"/>
                </a:lnTo>
                <a:lnTo>
                  <a:pt x="1509620" y="99134"/>
                </a:lnTo>
                <a:lnTo>
                  <a:pt x="1482197" y="65900"/>
                </a:lnTo>
                <a:lnTo>
                  <a:pt x="1448964" y="38477"/>
                </a:lnTo>
                <a:lnTo>
                  <a:pt x="1410825" y="17769"/>
                </a:lnTo>
                <a:lnTo>
                  <a:pt x="1368686" y="4680"/>
                </a:lnTo>
                <a:lnTo>
                  <a:pt x="1323451" y="116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12">
            <a:extLst>
              <a:ext uri="{FF2B5EF4-FFF2-40B4-BE49-F238E27FC236}">
                <a16:creationId xmlns:a16="http://schemas.microsoft.com/office/drawing/2014/main" id="{BF519609-A713-9C39-9924-56E0303980D6}"/>
              </a:ext>
            </a:extLst>
          </p:cNvPr>
          <p:cNvSpPr/>
          <p:nvPr/>
        </p:nvSpPr>
        <p:spPr>
          <a:xfrm>
            <a:off x="14448244" y="5075097"/>
            <a:ext cx="1548765" cy="1347470"/>
          </a:xfrm>
          <a:custGeom>
            <a:avLst/>
            <a:gdLst/>
            <a:ahLst/>
            <a:cxnLst/>
            <a:rect l="l" t="t" r="r" b="b"/>
            <a:pathLst>
              <a:path w="1548765" h="1347470">
                <a:moveTo>
                  <a:pt x="1323451" y="154"/>
                </a:moveTo>
                <a:lnTo>
                  <a:pt x="224167" y="154"/>
                </a:lnTo>
                <a:lnTo>
                  <a:pt x="178932" y="4718"/>
                </a:lnTo>
                <a:lnTo>
                  <a:pt x="136793" y="17807"/>
                </a:lnTo>
                <a:lnTo>
                  <a:pt x="98654" y="38515"/>
                </a:lnTo>
                <a:lnTo>
                  <a:pt x="65421" y="65939"/>
                </a:lnTo>
                <a:lnTo>
                  <a:pt x="37997" y="99172"/>
                </a:lnTo>
                <a:lnTo>
                  <a:pt x="17289" y="137311"/>
                </a:lnTo>
                <a:lnTo>
                  <a:pt x="4200" y="179450"/>
                </a:lnTo>
                <a:lnTo>
                  <a:pt x="-363" y="224685"/>
                </a:lnTo>
                <a:lnTo>
                  <a:pt x="-363" y="1122806"/>
                </a:lnTo>
                <a:lnTo>
                  <a:pt x="4200" y="1168041"/>
                </a:lnTo>
                <a:lnTo>
                  <a:pt x="17289" y="1210180"/>
                </a:lnTo>
                <a:lnTo>
                  <a:pt x="37997" y="1248319"/>
                </a:lnTo>
                <a:lnTo>
                  <a:pt x="65421" y="1281552"/>
                </a:lnTo>
                <a:lnTo>
                  <a:pt x="98654" y="1308975"/>
                </a:lnTo>
                <a:lnTo>
                  <a:pt x="136793" y="1329684"/>
                </a:lnTo>
                <a:lnTo>
                  <a:pt x="178932" y="1342772"/>
                </a:lnTo>
                <a:lnTo>
                  <a:pt x="224167" y="1347336"/>
                </a:lnTo>
                <a:lnTo>
                  <a:pt x="1323451" y="1347336"/>
                </a:lnTo>
                <a:lnTo>
                  <a:pt x="1368686" y="1342772"/>
                </a:lnTo>
                <a:lnTo>
                  <a:pt x="1410825" y="1329684"/>
                </a:lnTo>
                <a:lnTo>
                  <a:pt x="1448964" y="1308975"/>
                </a:lnTo>
                <a:lnTo>
                  <a:pt x="1482197" y="1281552"/>
                </a:lnTo>
                <a:lnTo>
                  <a:pt x="1509620" y="1248319"/>
                </a:lnTo>
                <a:lnTo>
                  <a:pt x="1530329" y="1210180"/>
                </a:lnTo>
                <a:lnTo>
                  <a:pt x="1543417" y="1168041"/>
                </a:lnTo>
                <a:lnTo>
                  <a:pt x="1547981" y="1122806"/>
                </a:lnTo>
                <a:lnTo>
                  <a:pt x="1547981" y="224685"/>
                </a:lnTo>
                <a:lnTo>
                  <a:pt x="1543417" y="179450"/>
                </a:lnTo>
                <a:lnTo>
                  <a:pt x="1530329" y="137311"/>
                </a:lnTo>
                <a:lnTo>
                  <a:pt x="1509620" y="99172"/>
                </a:lnTo>
                <a:lnTo>
                  <a:pt x="1482197" y="65939"/>
                </a:lnTo>
                <a:lnTo>
                  <a:pt x="1448964" y="38515"/>
                </a:lnTo>
                <a:lnTo>
                  <a:pt x="1410825" y="17807"/>
                </a:lnTo>
                <a:lnTo>
                  <a:pt x="1368686" y="4718"/>
                </a:lnTo>
                <a:lnTo>
                  <a:pt x="1323451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661F0F7-3644-525F-63DC-BF12EE280B93}"/>
              </a:ext>
            </a:extLst>
          </p:cNvPr>
          <p:cNvSpPr/>
          <p:nvPr/>
        </p:nvSpPr>
        <p:spPr>
          <a:xfrm>
            <a:off x="12741364" y="7751241"/>
            <a:ext cx="1548765" cy="1164590"/>
          </a:xfrm>
          <a:custGeom>
            <a:avLst/>
            <a:gdLst/>
            <a:ahLst/>
            <a:cxnLst/>
            <a:rect l="l" t="t" r="r" b="b"/>
            <a:pathLst>
              <a:path w="1548765" h="1164590">
                <a:moveTo>
                  <a:pt x="1353973" y="87"/>
                </a:moveTo>
                <a:lnTo>
                  <a:pt x="193731" y="87"/>
                </a:lnTo>
                <a:lnTo>
                  <a:pt x="149232" y="5211"/>
                </a:lnTo>
                <a:lnTo>
                  <a:pt x="108386" y="19808"/>
                </a:lnTo>
                <a:lnTo>
                  <a:pt x="72356" y="42713"/>
                </a:lnTo>
                <a:lnTo>
                  <a:pt x="42306" y="72763"/>
                </a:lnTo>
                <a:lnTo>
                  <a:pt x="19401" y="108793"/>
                </a:lnTo>
                <a:lnTo>
                  <a:pt x="4804" y="149639"/>
                </a:lnTo>
                <a:lnTo>
                  <a:pt x="-319" y="194138"/>
                </a:lnTo>
                <a:lnTo>
                  <a:pt x="-319" y="970342"/>
                </a:lnTo>
                <a:lnTo>
                  <a:pt x="4804" y="1014841"/>
                </a:lnTo>
                <a:lnTo>
                  <a:pt x="19401" y="1055687"/>
                </a:lnTo>
                <a:lnTo>
                  <a:pt x="42306" y="1091717"/>
                </a:lnTo>
                <a:lnTo>
                  <a:pt x="72356" y="1121767"/>
                </a:lnTo>
                <a:lnTo>
                  <a:pt x="108386" y="1144672"/>
                </a:lnTo>
                <a:lnTo>
                  <a:pt x="149232" y="1159269"/>
                </a:lnTo>
                <a:lnTo>
                  <a:pt x="193731" y="1164393"/>
                </a:lnTo>
                <a:lnTo>
                  <a:pt x="1353973" y="1164393"/>
                </a:lnTo>
                <a:lnTo>
                  <a:pt x="1398472" y="1159269"/>
                </a:lnTo>
                <a:lnTo>
                  <a:pt x="1439318" y="1144672"/>
                </a:lnTo>
                <a:lnTo>
                  <a:pt x="1475348" y="1121767"/>
                </a:lnTo>
                <a:lnTo>
                  <a:pt x="1505398" y="1091717"/>
                </a:lnTo>
                <a:lnTo>
                  <a:pt x="1528303" y="1055687"/>
                </a:lnTo>
                <a:lnTo>
                  <a:pt x="1542900" y="1014841"/>
                </a:lnTo>
                <a:lnTo>
                  <a:pt x="1548024" y="970342"/>
                </a:lnTo>
                <a:lnTo>
                  <a:pt x="1548024" y="194138"/>
                </a:lnTo>
                <a:lnTo>
                  <a:pt x="1542900" y="149639"/>
                </a:lnTo>
                <a:lnTo>
                  <a:pt x="1528303" y="108793"/>
                </a:lnTo>
                <a:lnTo>
                  <a:pt x="1505398" y="72763"/>
                </a:lnTo>
                <a:lnTo>
                  <a:pt x="1475348" y="42713"/>
                </a:lnTo>
                <a:lnTo>
                  <a:pt x="1439318" y="19808"/>
                </a:lnTo>
                <a:lnTo>
                  <a:pt x="1398472" y="5211"/>
                </a:lnTo>
                <a:lnTo>
                  <a:pt x="1353973" y="87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11">
            <a:extLst>
              <a:ext uri="{FF2B5EF4-FFF2-40B4-BE49-F238E27FC236}">
                <a16:creationId xmlns:a16="http://schemas.microsoft.com/office/drawing/2014/main" id="{E673AFB3-95F1-E5F1-D473-88962AD68101}"/>
              </a:ext>
            </a:extLst>
          </p:cNvPr>
          <p:cNvSpPr/>
          <p:nvPr/>
        </p:nvSpPr>
        <p:spPr>
          <a:xfrm>
            <a:off x="12741364" y="6327825"/>
            <a:ext cx="1548765" cy="1252855"/>
          </a:xfrm>
          <a:custGeom>
            <a:avLst/>
            <a:gdLst/>
            <a:ahLst/>
            <a:cxnLst/>
            <a:rect l="l" t="t" r="r" b="b"/>
            <a:pathLst>
              <a:path w="1548765" h="1252854">
                <a:moveTo>
                  <a:pt x="1339242" y="123"/>
                </a:moveTo>
                <a:lnTo>
                  <a:pt x="208462" y="123"/>
                </a:lnTo>
                <a:lnTo>
                  <a:pt x="160589" y="5637"/>
                </a:lnTo>
                <a:lnTo>
                  <a:pt x="116643" y="21343"/>
                </a:lnTo>
                <a:lnTo>
                  <a:pt x="77877" y="45988"/>
                </a:lnTo>
                <a:lnTo>
                  <a:pt x="45545" y="78320"/>
                </a:lnTo>
                <a:lnTo>
                  <a:pt x="20900" y="117086"/>
                </a:lnTo>
                <a:lnTo>
                  <a:pt x="5193" y="161032"/>
                </a:lnTo>
                <a:lnTo>
                  <a:pt x="-319" y="208905"/>
                </a:lnTo>
                <a:lnTo>
                  <a:pt x="-319" y="1044036"/>
                </a:lnTo>
                <a:lnTo>
                  <a:pt x="5193" y="1091910"/>
                </a:lnTo>
                <a:lnTo>
                  <a:pt x="20900" y="1135856"/>
                </a:lnTo>
                <a:lnTo>
                  <a:pt x="45545" y="1174622"/>
                </a:lnTo>
                <a:lnTo>
                  <a:pt x="77877" y="1206954"/>
                </a:lnTo>
                <a:lnTo>
                  <a:pt x="116643" y="1231599"/>
                </a:lnTo>
                <a:lnTo>
                  <a:pt x="160589" y="1247305"/>
                </a:lnTo>
                <a:lnTo>
                  <a:pt x="208462" y="1252819"/>
                </a:lnTo>
                <a:lnTo>
                  <a:pt x="1339242" y="1252819"/>
                </a:lnTo>
                <a:lnTo>
                  <a:pt x="1387115" y="1247305"/>
                </a:lnTo>
                <a:lnTo>
                  <a:pt x="1431062" y="1231599"/>
                </a:lnTo>
                <a:lnTo>
                  <a:pt x="1469827" y="1206954"/>
                </a:lnTo>
                <a:lnTo>
                  <a:pt x="1502159" y="1174622"/>
                </a:lnTo>
                <a:lnTo>
                  <a:pt x="1526805" y="1135856"/>
                </a:lnTo>
                <a:lnTo>
                  <a:pt x="1542511" y="1091910"/>
                </a:lnTo>
                <a:lnTo>
                  <a:pt x="1548024" y="1044036"/>
                </a:lnTo>
                <a:lnTo>
                  <a:pt x="1548024" y="208905"/>
                </a:lnTo>
                <a:lnTo>
                  <a:pt x="1542511" y="161032"/>
                </a:lnTo>
                <a:lnTo>
                  <a:pt x="1526805" y="117086"/>
                </a:lnTo>
                <a:lnTo>
                  <a:pt x="1502159" y="78320"/>
                </a:lnTo>
                <a:lnTo>
                  <a:pt x="1469827" y="45988"/>
                </a:lnTo>
                <a:lnTo>
                  <a:pt x="1431062" y="21343"/>
                </a:lnTo>
                <a:lnTo>
                  <a:pt x="1387115" y="5637"/>
                </a:lnTo>
                <a:lnTo>
                  <a:pt x="1339242" y="123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24">
            <a:extLst>
              <a:ext uri="{FF2B5EF4-FFF2-40B4-BE49-F238E27FC236}">
                <a16:creationId xmlns:a16="http://schemas.microsoft.com/office/drawing/2014/main" id="{5EAD47FA-51B8-253F-16E5-19E4738A044E}"/>
              </a:ext>
            </a:extLst>
          </p:cNvPr>
          <p:cNvSpPr/>
          <p:nvPr/>
        </p:nvSpPr>
        <p:spPr>
          <a:xfrm>
            <a:off x="12774892" y="5075097"/>
            <a:ext cx="1548765" cy="1066800"/>
          </a:xfrm>
          <a:custGeom>
            <a:avLst/>
            <a:gdLst/>
            <a:ahLst/>
            <a:cxnLst/>
            <a:rect l="l" t="t" r="r" b="b"/>
            <a:pathLst>
              <a:path w="1548765" h="1066800">
                <a:moveTo>
                  <a:pt x="1370228" y="154"/>
                </a:moveTo>
                <a:lnTo>
                  <a:pt x="177474" y="154"/>
                </a:lnTo>
                <a:lnTo>
                  <a:pt x="130218" y="6507"/>
                </a:lnTo>
                <a:lnTo>
                  <a:pt x="87749" y="24434"/>
                </a:lnTo>
                <a:lnTo>
                  <a:pt x="51763" y="52239"/>
                </a:lnTo>
                <a:lnTo>
                  <a:pt x="23959" y="88224"/>
                </a:lnTo>
                <a:lnTo>
                  <a:pt x="6032" y="130694"/>
                </a:lnTo>
                <a:lnTo>
                  <a:pt x="-320" y="177950"/>
                </a:lnTo>
                <a:lnTo>
                  <a:pt x="-320" y="889132"/>
                </a:lnTo>
                <a:lnTo>
                  <a:pt x="6032" y="936388"/>
                </a:lnTo>
                <a:lnTo>
                  <a:pt x="23959" y="978858"/>
                </a:lnTo>
                <a:lnTo>
                  <a:pt x="51763" y="1014843"/>
                </a:lnTo>
                <a:lnTo>
                  <a:pt x="87749" y="1042648"/>
                </a:lnTo>
                <a:lnTo>
                  <a:pt x="130218" y="1060575"/>
                </a:lnTo>
                <a:lnTo>
                  <a:pt x="177474" y="1066927"/>
                </a:lnTo>
                <a:lnTo>
                  <a:pt x="1370228" y="1066927"/>
                </a:lnTo>
                <a:lnTo>
                  <a:pt x="1417484" y="1060575"/>
                </a:lnTo>
                <a:lnTo>
                  <a:pt x="1459954" y="1042648"/>
                </a:lnTo>
                <a:lnTo>
                  <a:pt x="1495939" y="1014843"/>
                </a:lnTo>
                <a:lnTo>
                  <a:pt x="1523744" y="978858"/>
                </a:lnTo>
                <a:lnTo>
                  <a:pt x="1541671" y="936388"/>
                </a:lnTo>
                <a:lnTo>
                  <a:pt x="1548024" y="889132"/>
                </a:lnTo>
                <a:lnTo>
                  <a:pt x="1548024" y="177950"/>
                </a:lnTo>
                <a:lnTo>
                  <a:pt x="1541671" y="130694"/>
                </a:lnTo>
                <a:lnTo>
                  <a:pt x="1523744" y="88224"/>
                </a:lnTo>
                <a:lnTo>
                  <a:pt x="1495939" y="52239"/>
                </a:lnTo>
                <a:lnTo>
                  <a:pt x="1459954" y="24434"/>
                </a:lnTo>
                <a:lnTo>
                  <a:pt x="1417484" y="6507"/>
                </a:lnTo>
                <a:lnTo>
                  <a:pt x="1370228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id="{F23EB88C-E247-B3F8-D1DA-7603C0E4D5AD}"/>
              </a:ext>
            </a:extLst>
          </p:cNvPr>
          <p:cNvSpPr/>
          <p:nvPr/>
        </p:nvSpPr>
        <p:spPr>
          <a:xfrm>
            <a:off x="11052773" y="6571665"/>
            <a:ext cx="1548765" cy="1554480"/>
          </a:xfrm>
          <a:custGeom>
            <a:avLst/>
            <a:gdLst/>
            <a:ahLst/>
            <a:cxnLst/>
            <a:rect l="l" t="t" r="r" b="b"/>
            <a:pathLst>
              <a:path w="1548765" h="1554479">
                <a:moveTo>
                  <a:pt x="1290010" y="117"/>
                </a:moveTo>
                <a:lnTo>
                  <a:pt x="257780" y="117"/>
                </a:lnTo>
                <a:lnTo>
                  <a:pt x="211402" y="4275"/>
                </a:lnTo>
                <a:lnTo>
                  <a:pt x="167748" y="16265"/>
                </a:lnTo>
                <a:lnTo>
                  <a:pt x="127547" y="35356"/>
                </a:lnTo>
                <a:lnTo>
                  <a:pt x="91529" y="60819"/>
                </a:lnTo>
                <a:lnTo>
                  <a:pt x="60424" y="91924"/>
                </a:lnTo>
                <a:lnTo>
                  <a:pt x="34962" y="127941"/>
                </a:lnTo>
                <a:lnTo>
                  <a:pt x="15871" y="168142"/>
                </a:lnTo>
                <a:lnTo>
                  <a:pt x="3881" y="211796"/>
                </a:lnTo>
                <a:lnTo>
                  <a:pt x="-277" y="258174"/>
                </a:lnTo>
                <a:lnTo>
                  <a:pt x="-277" y="1296500"/>
                </a:lnTo>
                <a:lnTo>
                  <a:pt x="3881" y="1342878"/>
                </a:lnTo>
                <a:lnTo>
                  <a:pt x="15871" y="1386532"/>
                </a:lnTo>
                <a:lnTo>
                  <a:pt x="34962" y="1426733"/>
                </a:lnTo>
                <a:lnTo>
                  <a:pt x="60424" y="1462750"/>
                </a:lnTo>
                <a:lnTo>
                  <a:pt x="91529" y="1493855"/>
                </a:lnTo>
                <a:lnTo>
                  <a:pt x="127547" y="1519318"/>
                </a:lnTo>
                <a:lnTo>
                  <a:pt x="167748" y="1538409"/>
                </a:lnTo>
                <a:lnTo>
                  <a:pt x="211402" y="1550399"/>
                </a:lnTo>
                <a:lnTo>
                  <a:pt x="257780" y="1554557"/>
                </a:lnTo>
                <a:lnTo>
                  <a:pt x="1290010" y="1554557"/>
                </a:lnTo>
                <a:lnTo>
                  <a:pt x="1336388" y="1550399"/>
                </a:lnTo>
                <a:lnTo>
                  <a:pt x="1380042" y="1538409"/>
                </a:lnTo>
                <a:lnTo>
                  <a:pt x="1420243" y="1519318"/>
                </a:lnTo>
                <a:lnTo>
                  <a:pt x="1456260" y="1493855"/>
                </a:lnTo>
                <a:lnTo>
                  <a:pt x="1487365" y="1462750"/>
                </a:lnTo>
                <a:lnTo>
                  <a:pt x="1512828" y="1426733"/>
                </a:lnTo>
                <a:lnTo>
                  <a:pt x="1531919" y="1386532"/>
                </a:lnTo>
                <a:lnTo>
                  <a:pt x="1543908" y="1342878"/>
                </a:lnTo>
                <a:lnTo>
                  <a:pt x="1548067" y="1296500"/>
                </a:lnTo>
                <a:lnTo>
                  <a:pt x="1548067" y="258174"/>
                </a:lnTo>
                <a:lnTo>
                  <a:pt x="1543908" y="211796"/>
                </a:lnTo>
                <a:lnTo>
                  <a:pt x="1531919" y="168142"/>
                </a:lnTo>
                <a:lnTo>
                  <a:pt x="1512828" y="127941"/>
                </a:lnTo>
                <a:lnTo>
                  <a:pt x="1487365" y="91924"/>
                </a:lnTo>
                <a:lnTo>
                  <a:pt x="1456260" y="60819"/>
                </a:lnTo>
                <a:lnTo>
                  <a:pt x="1420243" y="35356"/>
                </a:lnTo>
                <a:lnTo>
                  <a:pt x="1380042" y="16265"/>
                </a:lnTo>
                <a:lnTo>
                  <a:pt x="1336388" y="4275"/>
                </a:lnTo>
                <a:lnTo>
                  <a:pt x="1290010" y="117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8">
            <a:extLst>
              <a:ext uri="{FF2B5EF4-FFF2-40B4-BE49-F238E27FC236}">
                <a16:creationId xmlns:a16="http://schemas.microsoft.com/office/drawing/2014/main" id="{870CD848-98C9-C9A4-AA66-24E786B050F0}"/>
              </a:ext>
            </a:extLst>
          </p:cNvPr>
          <p:cNvSpPr/>
          <p:nvPr/>
        </p:nvSpPr>
        <p:spPr>
          <a:xfrm>
            <a:off x="11055821" y="5075097"/>
            <a:ext cx="1545590" cy="1347470"/>
          </a:xfrm>
          <a:custGeom>
            <a:avLst/>
            <a:gdLst/>
            <a:ahLst/>
            <a:cxnLst/>
            <a:rect l="l" t="t" r="r" b="b"/>
            <a:pathLst>
              <a:path w="1545590" h="1347470">
                <a:moveTo>
                  <a:pt x="1320489" y="154"/>
                </a:moveTo>
                <a:lnTo>
                  <a:pt x="224253" y="154"/>
                </a:lnTo>
                <a:lnTo>
                  <a:pt x="179018" y="4718"/>
                </a:lnTo>
                <a:lnTo>
                  <a:pt x="136879" y="17807"/>
                </a:lnTo>
                <a:lnTo>
                  <a:pt x="98740" y="38515"/>
                </a:lnTo>
                <a:lnTo>
                  <a:pt x="65507" y="65939"/>
                </a:lnTo>
                <a:lnTo>
                  <a:pt x="38083" y="99172"/>
                </a:lnTo>
                <a:lnTo>
                  <a:pt x="17375" y="137311"/>
                </a:lnTo>
                <a:lnTo>
                  <a:pt x="4286" y="179450"/>
                </a:lnTo>
                <a:lnTo>
                  <a:pt x="-277" y="224685"/>
                </a:lnTo>
                <a:lnTo>
                  <a:pt x="-277" y="1122806"/>
                </a:lnTo>
                <a:lnTo>
                  <a:pt x="4286" y="1168041"/>
                </a:lnTo>
                <a:lnTo>
                  <a:pt x="17375" y="1210180"/>
                </a:lnTo>
                <a:lnTo>
                  <a:pt x="38083" y="1248319"/>
                </a:lnTo>
                <a:lnTo>
                  <a:pt x="65507" y="1281552"/>
                </a:lnTo>
                <a:lnTo>
                  <a:pt x="98740" y="1308975"/>
                </a:lnTo>
                <a:lnTo>
                  <a:pt x="136879" y="1329684"/>
                </a:lnTo>
                <a:lnTo>
                  <a:pt x="179018" y="1342772"/>
                </a:lnTo>
                <a:lnTo>
                  <a:pt x="224253" y="1347336"/>
                </a:lnTo>
                <a:lnTo>
                  <a:pt x="1320489" y="1347336"/>
                </a:lnTo>
                <a:lnTo>
                  <a:pt x="1365723" y="1342772"/>
                </a:lnTo>
                <a:lnTo>
                  <a:pt x="1407863" y="1329684"/>
                </a:lnTo>
                <a:lnTo>
                  <a:pt x="1446001" y="1308975"/>
                </a:lnTo>
                <a:lnTo>
                  <a:pt x="1479235" y="1281552"/>
                </a:lnTo>
                <a:lnTo>
                  <a:pt x="1506658" y="1248319"/>
                </a:lnTo>
                <a:lnTo>
                  <a:pt x="1527367" y="1210180"/>
                </a:lnTo>
                <a:lnTo>
                  <a:pt x="1540455" y="1168041"/>
                </a:lnTo>
                <a:lnTo>
                  <a:pt x="1545019" y="1122806"/>
                </a:lnTo>
                <a:lnTo>
                  <a:pt x="1545019" y="224685"/>
                </a:lnTo>
                <a:lnTo>
                  <a:pt x="1540455" y="179450"/>
                </a:lnTo>
                <a:lnTo>
                  <a:pt x="1527367" y="137311"/>
                </a:lnTo>
                <a:lnTo>
                  <a:pt x="1506658" y="99172"/>
                </a:lnTo>
                <a:lnTo>
                  <a:pt x="1479235" y="65939"/>
                </a:lnTo>
                <a:lnTo>
                  <a:pt x="1446001" y="38515"/>
                </a:lnTo>
                <a:lnTo>
                  <a:pt x="1407863" y="17807"/>
                </a:lnTo>
                <a:lnTo>
                  <a:pt x="1365723" y="4718"/>
                </a:lnTo>
                <a:lnTo>
                  <a:pt x="1320489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21">
            <a:extLst>
              <a:ext uri="{FF2B5EF4-FFF2-40B4-BE49-F238E27FC236}">
                <a16:creationId xmlns:a16="http://schemas.microsoft.com/office/drawing/2014/main" id="{FCA1215F-521C-0102-0D7D-7676C5EF8BA4}"/>
              </a:ext>
            </a:extLst>
          </p:cNvPr>
          <p:cNvSpPr/>
          <p:nvPr/>
        </p:nvSpPr>
        <p:spPr>
          <a:xfrm>
            <a:off x="9361132" y="5075097"/>
            <a:ext cx="1548765" cy="798830"/>
          </a:xfrm>
          <a:custGeom>
            <a:avLst/>
            <a:gdLst/>
            <a:ahLst/>
            <a:cxnLst/>
            <a:rect l="l" t="t" r="r" b="b"/>
            <a:pathLst>
              <a:path w="1548765" h="798829">
                <a:moveTo>
                  <a:pt x="1415017" y="154"/>
                </a:moveTo>
                <a:lnTo>
                  <a:pt x="132858" y="154"/>
                </a:lnTo>
                <a:lnTo>
                  <a:pt x="90780" y="6937"/>
                </a:lnTo>
                <a:lnTo>
                  <a:pt x="54244" y="25826"/>
                </a:lnTo>
                <a:lnTo>
                  <a:pt x="25437" y="54633"/>
                </a:lnTo>
                <a:lnTo>
                  <a:pt x="6548" y="91169"/>
                </a:lnTo>
                <a:lnTo>
                  <a:pt x="-234" y="133247"/>
                </a:lnTo>
                <a:lnTo>
                  <a:pt x="-234" y="665618"/>
                </a:lnTo>
                <a:lnTo>
                  <a:pt x="6548" y="707695"/>
                </a:lnTo>
                <a:lnTo>
                  <a:pt x="25437" y="744232"/>
                </a:lnTo>
                <a:lnTo>
                  <a:pt x="54244" y="773039"/>
                </a:lnTo>
                <a:lnTo>
                  <a:pt x="90780" y="791928"/>
                </a:lnTo>
                <a:lnTo>
                  <a:pt x="132858" y="798710"/>
                </a:lnTo>
                <a:lnTo>
                  <a:pt x="1415017" y="798710"/>
                </a:lnTo>
                <a:lnTo>
                  <a:pt x="1457095" y="791928"/>
                </a:lnTo>
                <a:lnTo>
                  <a:pt x="1493631" y="773039"/>
                </a:lnTo>
                <a:lnTo>
                  <a:pt x="1522438" y="744232"/>
                </a:lnTo>
                <a:lnTo>
                  <a:pt x="1541327" y="707695"/>
                </a:lnTo>
                <a:lnTo>
                  <a:pt x="1548110" y="665618"/>
                </a:lnTo>
                <a:lnTo>
                  <a:pt x="1548110" y="133247"/>
                </a:lnTo>
                <a:lnTo>
                  <a:pt x="1541327" y="91169"/>
                </a:lnTo>
                <a:lnTo>
                  <a:pt x="1522438" y="54633"/>
                </a:lnTo>
                <a:lnTo>
                  <a:pt x="1493631" y="25826"/>
                </a:lnTo>
                <a:lnTo>
                  <a:pt x="1457095" y="6937"/>
                </a:lnTo>
                <a:lnTo>
                  <a:pt x="1415017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696E0E7A-478D-CD58-29F8-3A338ACE14FE}"/>
              </a:ext>
            </a:extLst>
          </p:cNvPr>
          <p:cNvSpPr/>
          <p:nvPr/>
        </p:nvSpPr>
        <p:spPr>
          <a:xfrm>
            <a:off x="7669492" y="6413169"/>
            <a:ext cx="1548765" cy="1603375"/>
          </a:xfrm>
          <a:custGeom>
            <a:avLst/>
            <a:gdLst/>
            <a:ahLst/>
            <a:cxnLst/>
            <a:rect l="l" t="t" r="r" b="b"/>
            <a:pathLst>
              <a:path w="1548765" h="1603375">
                <a:moveTo>
                  <a:pt x="1290095" y="121"/>
                </a:moveTo>
                <a:lnTo>
                  <a:pt x="257865" y="121"/>
                </a:lnTo>
                <a:lnTo>
                  <a:pt x="211487" y="4279"/>
                </a:lnTo>
                <a:lnTo>
                  <a:pt x="167833" y="16269"/>
                </a:lnTo>
                <a:lnTo>
                  <a:pt x="127632" y="35360"/>
                </a:lnTo>
                <a:lnTo>
                  <a:pt x="91615" y="60823"/>
                </a:lnTo>
                <a:lnTo>
                  <a:pt x="60510" y="91928"/>
                </a:lnTo>
                <a:lnTo>
                  <a:pt x="35047" y="127945"/>
                </a:lnTo>
                <a:lnTo>
                  <a:pt x="15956" y="168146"/>
                </a:lnTo>
                <a:lnTo>
                  <a:pt x="3966" y="211800"/>
                </a:lnTo>
                <a:lnTo>
                  <a:pt x="-191" y="258178"/>
                </a:lnTo>
                <a:lnTo>
                  <a:pt x="-191" y="1345271"/>
                </a:lnTo>
                <a:lnTo>
                  <a:pt x="3966" y="1391649"/>
                </a:lnTo>
                <a:lnTo>
                  <a:pt x="15956" y="1435303"/>
                </a:lnTo>
                <a:lnTo>
                  <a:pt x="35047" y="1475503"/>
                </a:lnTo>
                <a:lnTo>
                  <a:pt x="60510" y="1511521"/>
                </a:lnTo>
                <a:lnTo>
                  <a:pt x="91615" y="1542626"/>
                </a:lnTo>
                <a:lnTo>
                  <a:pt x="127632" y="1568089"/>
                </a:lnTo>
                <a:lnTo>
                  <a:pt x="167833" y="1587180"/>
                </a:lnTo>
                <a:lnTo>
                  <a:pt x="211487" y="1599169"/>
                </a:lnTo>
                <a:lnTo>
                  <a:pt x="257865" y="1603328"/>
                </a:lnTo>
                <a:lnTo>
                  <a:pt x="1290095" y="1603328"/>
                </a:lnTo>
                <a:lnTo>
                  <a:pt x="1336473" y="1599169"/>
                </a:lnTo>
                <a:lnTo>
                  <a:pt x="1380127" y="1587180"/>
                </a:lnTo>
                <a:lnTo>
                  <a:pt x="1420328" y="1568089"/>
                </a:lnTo>
                <a:lnTo>
                  <a:pt x="1456346" y="1542626"/>
                </a:lnTo>
                <a:lnTo>
                  <a:pt x="1487451" y="1511521"/>
                </a:lnTo>
                <a:lnTo>
                  <a:pt x="1512913" y="1475503"/>
                </a:lnTo>
                <a:lnTo>
                  <a:pt x="1532004" y="1435303"/>
                </a:lnTo>
                <a:lnTo>
                  <a:pt x="1543994" y="1391649"/>
                </a:lnTo>
                <a:lnTo>
                  <a:pt x="1548153" y="1345271"/>
                </a:lnTo>
                <a:lnTo>
                  <a:pt x="1548153" y="258178"/>
                </a:lnTo>
                <a:lnTo>
                  <a:pt x="1543994" y="211800"/>
                </a:lnTo>
                <a:lnTo>
                  <a:pt x="1532004" y="168146"/>
                </a:lnTo>
                <a:lnTo>
                  <a:pt x="1512913" y="127945"/>
                </a:lnTo>
                <a:lnTo>
                  <a:pt x="1487451" y="91928"/>
                </a:lnTo>
                <a:lnTo>
                  <a:pt x="1456346" y="60823"/>
                </a:lnTo>
                <a:lnTo>
                  <a:pt x="1420328" y="35360"/>
                </a:lnTo>
                <a:lnTo>
                  <a:pt x="1380127" y="16269"/>
                </a:lnTo>
                <a:lnTo>
                  <a:pt x="1336473" y="4279"/>
                </a:lnTo>
                <a:lnTo>
                  <a:pt x="1290095" y="121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19">
            <a:extLst>
              <a:ext uri="{FF2B5EF4-FFF2-40B4-BE49-F238E27FC236}">
                <a16:creationId xmlns:a16="http://schemas.microsoft.com/office/drawing/2014/main" id="{C1143FAC-0C76-209F-0188-6B79E1C285E7}"/>
              </a:ext>
            </a:extLst>
          </p:cNvPr>
          <p:cNvSpPr/>
          <p:nvPr/>
        </p:nvSpPr>
        <p:spPr>
          <a:xfrm>
            <a:off x="7684036" y="5097322"/>
            <a:ext cx="1548765" cy="1143000"/>
          </a:xfrm>
          <a:custGeom>
            <a:avLst/>
            <a:gdLst/>
            <a:ahLst/>
            <a:cxnLst/>
            <a:rect l="l" t="t" r="r" b="b"/>
            <a:pathLst>
              <a:path w="1548765" h="1143000">
                <a:moveTo>
                  <a:pt x="1357657" y="154"/>
                </a:moveTo>
                <a:lnTo>
                  <a:pt x="190303" y="154"/>
                </a:lnTo>
                <a:lnTo>
                  <a:pt x="146641" y="5188"/>
                </a:lnTo>
                <a:lnTo>
                  <a:pt x="106552" y="19526"/>
                </a:lnTo>
                <a:lnTo>
                  <a:pt x="71181" y="42021"/>
                </a:lnTo>
                <a:lnTo>
                  <a:pt x="41675" y="71527"/>
                </a:lnTo>
                <a:lnTo>
                  <a:pt x="19179" y="106898"/>
                </a:lnTo>
                <a:lnTo>
                  <a:pt x="4842" y="146988"/>
                </a:lnTo>
                <a:lnTo>
                  <a:pt x="-191" y="190650"/>
                </a:lnTo>
                <a:lnTo>
                  <a:pt x="-191" y="952630"/>
                </a:lnTo>
                <a:lnTo>
                  <a:pt x="4842" y="996292"/>
                </a:lnTo>
                <a:lnTo>
                  <a:pt x="19179" y="1036382"/>
                </a:lnTo>
                <a:lnTo>
                  <a:pt x="41675" y="1071753"/>
                </a:lnTo>
                <a:lnTo>
                  <a:pt x="71181" y="1101259"/>
                </a:lnTo>
                <a:lnTo>
                  <a:pt x="106552" y="1123754"/>
                </a:lnTo>
                <a:lnTo>
                  <a:pt x="146641" y="1138092"/>
                </a:lnTo>
                <a:lnTo>
                  <a:pt x="190303" y="1143126"/>
                </a:lnTo>
                <a:lnTo>
                  <a:pt x="1357657" y="1143126"/>
                </a:lnTo>
                <a:lnTo>
                  <a:pt x="1401319" y="1138092"/>
                </a:lnTo>
                <a:lnTo>
                  <a:pt x="1441409" y="1123754"/>
                </a:lnTo>
                <a:lnTo>
                  <a:pt x="1476780" y="1101259"/>
                </a:lnTo>
                <a:lnTo>
                  <a:pt x="1506286" y="1071753"/>
                </a:lnTo>
                <a:lnTo>
                  <a:pt x="1528781" y="1036382"/>
                </a:lnTo>
                <a:lnTo>
                  <a:pt x="1543119" y="996292"/>
                </a:lnTo>
                <a:lnTo>
                  <a:pt x="1548153" y="952630"/>
                </a:lnTo>
                <a:lnTo>
                  <a:pt x="1548153" y="190650"/>
                </a:lnTo>
                <a:lnTo>
                  <a:pt x="1543119" y="146988"/>
                </a:lnTo>
                <a:lnTo>
                  <a:pt x="1528781" y="106898"/>
                </a:lnTo>
                <a:lnTo>
                  <a:pt x="1506286" y="71527"/>
                </a:lnTo>
                <a:lnTo>
                  <a:pt x="1476780" y="42021"/>
                </a:lnTo>
                <a:lnTo>
                  <a:pt x="1441409" y="19526"/>
                </a:lnTo>
                <a:lnTo>
                  <a:pt x="1401319" y="5188"/>
                </a:lnTo>
                <a:lnTo>
                  <a:pt x="1357657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20">
            <a:extLst>
              <a:ext uri="{FF2B5EF4-FFF2-40B4-BE49-F238E27FC236}">
                <a16:creationId xmlns:a16="http://schemas.microsoft.com/office/drawing/2014/main" id="{F212A158-C20C-4AD8-65E8-28F1F70A4652}"/>
              </a:ext>
            </a:extLst>
          </p:cNvPr>
          <p:cNvSpPr/>
          <p:nvPr/>
        </p:nvSpPr>
        <p:spPr>
          <a:xfrm>
            <a:off x="5940859" y="8029498"/>
            <a:ext cx="1548765" cy="615950"/>
          </a:xfrm>
          <a:custGeom>
            <a:avLst/>
            <a:gdLst/>
            <a:ahLst/>
            <a:cxnLst/>
            <a:rect l="l" t="t" r="r" b="b"/>
            <a:pathLst>
              <a:path w="1548765" h="615950">
                <a:moveTo>
                  <a:pt x="1445582" y="80"/>
                </a:moveTo>
                <a:lnTo>
                  <a:pt x="102464" y="80"/>
                </a:lnTo>
                <a:lnTo>
                  <a:pt x="62535" y="8149"/>
                </a:lnTo>
                <a:lnTo>
                  <a:pt x="29917" y="30147"/>
                </a:lnTo>
                <a:lnTo>
                  <a:pt x="7919" y="62765"/>
                </a:lnTo>
                <a:lnTo>
                  <a:pt x="-149" y="102694"/>
                </a:lnTo>
                <a:lnTo>
                  <a:pt x="-149" y="513147"/>
                </a:lnTo>
                <a:lnTo>
                  <a:pt x="7919" y="553076"/>
                </a:lnTo>
                <a:lnTo>
                  <a:pt x="29917" y="585694"/>
                </a:lnTo>
                <a:lnTo>
                  <a:pt x="62535" y="607692"/>
                </a:lnTo>
                <a:lnTo>
                  <a:pt x="102464" y="615761"/>
                </a:lnTo>
                <a:lnTo>
                  <a:pt x="1445582" y="615761"/>
                </a:lnTo>
                <a:lnTo>
                  <a:pt x="1485510" y="607692"/>
                </a:lnTo>
                <a:lnTo>
                  <a:pt x="1518129" y="585694"/>
                </a:lnTo>
                <a:lnTo>
                  <a:pt x="1540127" y="553076"/>
                </a:lnTo>
                <a:lnTo>
                  <a:pt x="1548195" y="513147"/>
                </a:lnTo>
                <a:lnTo>
                  <a:pt x="1548195" y="102694"/>
                </a:lnTo>
                <a:lnTo>
                  <a:pt x="1540127" y="62765"/>
                </a:lnTo>
                <a:lnTo>
                  <a:pt x="1518129" y="30147"/>
                </a:lnTo>
                <a:lnTo>
                  <a:pt x="1485510" y="8149"/>
                </a:lnTo>
                <a:lnTo>
                  <a:pt x="1445582" y="80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5F4AC1EA-2377-735D-CE9C-89059FA227CB}"/>
              </a:ext>
            </a:extLst>
          </p:cNvPr>
          <p:cNvSpPr/>
          <p:nvPr/>
        </p:nvSpPr>
        <p:spPr>
          <a:xfrm>
            <a:off x="5946701" y="8048707"/>
            <a:ext cx="1548765" cy="615950"/>
          </a:xfrm>
          <a:custGeom>
            <a:avLst/>
            <a:gdLst/>
            <a:ahLst/>
            <a:cxnLst/>
            <a:rect l="l" t="t" r="r" b="b"/>
            <a:pathLst>
              <a:path w="1548765" h="615950">
                <a:moveTo>
                  <a:pt x="1445582" y="80"/>
                </a:moveTo>
                <a:lnTo>
                  <a:pt x="102464" y="80"/>
                </a:lnTo>
                <a:lnTo>
                  <a:pt x="62535" y="8149"/>
                </a:lnTo>
                <a:lnTo>
                  <a:pt x="29917" y="30147"/>
                </a:lnTo>
                <a:lnTo>
                  <a:pt x="7919" y="62765"/>
                </a:lnTo>
                <a:lnTo>
                  <a:pt x="-149" y="102694"/>
                </a:lnTo>
                <a:lnTo>
                  <a:pt x="-149" y="513147"/>
                </a:lnTo>
                <a:lnTo>
                  <a:pt x="7919" y="553076"/>
                </a:lnTo>
                <a:lnTo>
                  <a:pt x="29917" y="585694"/>
                </a:lnTo>
                <a:lnTo>
                  <a:pt x="62535" y="607692"/>
                </a:lnTo>
                <a:lnTo>
                  <a:pt x="102464" y="615761"/>
                </a:lnTo>
                <a:lnTo>
                  <a:pt x="1445582" y="615761"/>
                </a:lnTo>
                <a:lnTo>
                  <a:pt x="1485510" y="607692"/>
                </a:lnTo>
                <a:lnTo>
                  <a:pt x="1518129" y="585694"/>
                </a:lnTo>
                <a:lnTo>
                  <a:pt x="1540127" y="553076"/>
                </a:lnTo>
                <a:lnTo>
                  <a:pt x="1548195" y="513147"/>
                </a:lnTo>
                <a:lnTo>
                  <a:pt x="1548195" y="102694"/>
                </a:lnTo>
                <a:lnTo>
                  <a:pt x="1540127" y="62765"/>
                </a:lnTo>
                <a:lnTo>
                  <a:pt x="1518129" y="30147"/>
                </a:lnTo>
                <a:lnTo>
                  <a:pt x="1485510" y="8149"/>
                </a:lnTo>
                <a:lnTo>
                  <a:pt x="1445582" y="80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26">
            <a:extLst>
              <a:ext uri="{FF2B5EF4-FFF2-40B4-BE49-F238E27FC236}">
                <a16:creationId xmlns:a16="http://schemas.microsoft.com/office/drawing/2014/main" id="{B88776AF-6040-AB45-8E5A-B3334C9A7D8F}"/>
              </a:ext>
            </a:extLst>
          </p:cNvPr>
          <p:cNvSpPr/>
          <p:nvPr/>
        </p:nvSpPr>
        <p:spPr>
          <a:xfrm>
            <a:off x="5940859" y="6435394"/>
            <a:ext cx="1548765" cy="1152525"/>
          </a:xfrm>
          <a:custGeom>
            <a:avLst/>
            <a:gdLst/>
            <a:ahLst/>
            <a:cxnLst/>
            <a:rect l="l" t="t" r="r" b="b"/>
            <a:pathLst>
              <a:path w="1548765" h="1152525">
                <a:moveTo>
                  <a:pt x="1356176" y="121"/>
                </a:moveTo>
                <a:lnTo>
                  <a:pt x="191870" y="121"/>
                </a:lnTo>
                <a:lnTo>
                  <a:pt x="147843" y="5192"/>
                </a:lnTo>
                <a:lnTo>
                  <a:pt x="107427" y="19639"/>
                </a:lnTo>
                <a:lnTo>
                  <a:pt x="71774" y="42307"/>
                </a:lnTo>
                <a:lnTo>
                  <a:pt x="42037" y="72044"/>
                </a:lnTo>
                <a:lnTo>
                  <a:pt x="19369" y="107698"/>
                </a:lnTo>
                <a:lnTo>
                  <a:pt x="4922" y="148114"/>
                </a:lnTo>
                <a:lnTo>
                  <a:pt x="-149" y="192140"/>
                </a:lnTo>
                <a:lnTo>
                  <a:pt x="-149" y="960216"/>
                </a:lnTo>
                <a:lnTo>
                  <a:pt x="4922" y="1004242"/>
                </a:lnTo>
                <a:lnTo>
                  <a:pt x="19369" y="1044658"/>
                </a:lnTo>
                <a:lnTo>
                  <a:pt x="42037" y="1080312"/>
                </a:lnTo>
                <a:lnTo>
                  <a:pt x="71774" y="1110049"/>
                </a:lnTo>
                <a:lnTo>
                  <a:pt x="107427" y="1132717"/>
                </a:lnTo>
                <a:lnTo>
                  <a:pt x="147843" y="1147164"/>
                </a:lnTo>
                <a:lnTo>
                  <a:pt x="191870" y="1152235"/>
                </a:lnTo>
                <a:lnTo>
                  <a:pt x="1356176" y="1152235"/>
                </a:lnTo>
                <a:lnTo>
                  <a:pt x="1400202" y="1147164"/>
                </a:lnTo>
                <a:lnTo>
                  <a:pt x="1440618" y="1132717"/>
                </a:lnTo>
                <a:lnTo>
                  <a:pt x="1476271" y="1110049"/>
                </a:lnTo>
                <a:lnTo>
                  <a:pt x="1506009" y="1080312"/>
                </a:lnTo>
                <a:lnTo>
                  <a:pt x="1528677" y="1044658"/>
                </a:lnTo>
                <a:lnTo>
                  <a:pt x="1543124" y="1004242"/>
                </a:lnTo>
                <a:lnTo>
                  <a:pt x="1548195" y="960216"/>
                </a:lnTo>
                <a:lnTo>
                  <a:pt x="1548195" y="192140"/>
                </a:lnTo>
                <a:lnTo>
                  <a:pt x="1543124" y="148114"/>
                </a:lnTo>
                <a:lnTo>
                  <a:pt x="1528677" y="107698"/>
                </a:lnTo>
                <a:lnTo>
                  <a:pt x="1506009" y="72044"/>
                </a:lnTo>
                <a:lnTo>
                  <a:pt x="1476271" y="42307"/>
                </a:lnTo>
                <a:lnTo>
                  <a:pt x="1440618" y="19639"/>
                </a:lnTo>
                <a:lnTo>
                  <a:pt x="1400202" y="5192"/>
                </a:lnTo>
                <a:lnTo>
                  <a:pt x="1356176" y="121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6">
            <a:extLst>
              <a:ext uri="{FF2B5EF4-FFF2-40B4-BE49-F238E27FC236}">
                <a16:creationId xmlns:a16="http://schemas.microsoft.com/office/drawing/2014/main" id="{8EC72373-F15B-D800-2286-2E879CFB47D2}"/>
              </a:ext>
            </a:extLst>
          </p:cNvPr>
          <p:cNvSpPr/>
          <p:nvPr/>
        </p:nvSpPr>
        <p:spPr>
          <a:xfrm>
            <a:off x="5946701" y="6454603"/>
            <a:ext cx="1548765" cy="1152525"/>
          </a:xfrm>
          <a:custGeom>
            <a:avLst/>
            <a:gdLst/>
            <a:ahLst/>
            <a:cxnLst/>
            <a:rect l="l" t="t" r="r" b="b"/>
            <a:pathLst>
              <a:path w="1548765" h="1152525">
                <a:moveTo>
                  <a:pt x="1356176" y="121"/>
                </a:moveTo>
                <a:lnTo>
                  <a:pt x="191870" y="121"/>
                </a:lnTo>
                <a:lnTo>
                  <a:pt x="147843" y="5192"/>
                </a:lnTo>
                <a:lnTo>
                  <a:pt x="107427" y="19639"/>
                </a:lnTo>
                <a:lnTo>
                  <a:pt x="71774" y="42307"/>
                </a:lnTo>
                <a:lnTo>
                  <a:pt x="42037" y="72044"/>
                </a:lnTo>
                <a:lnTo>
                  <a:pt x="19369" y="107698"/>
                </a:lnTo>
                <a:lnTo>
                  <a:pt x="4922" y="148114"/>
                </a:lnTo>
                <a:lnTo>
                  <a:pt x="-149" y="192140"/>
                </a:lnTo>
                <a:lnTo>
                  <a:pt x="-149" y="960216"/>
                </a:lnTo>
                <a:lnTo>
                  <a:pt x="4922" y="1004242"/>
                </a:lnTo>
                <a:lnTo>
                  <a:pt x="19369" y="1044658"/>
                </a:lnTo>
                <a:lnTo>
                  <a:pt x="42037" y="1080312"/>
                </a:lnTo>
                <a:lnTo>
                  <a:pt x="71774" y="1110049"/>
                </a:lnTo>
                <a:lnTo>
                  <a:pt x="107427" y="1132717"/>
                </a:lnTo>
                <a:lnTo>
                  <a:pt x="147843" y="1147164"/>
                </a:lnTo>
                <a:lnTo>
                  <a:pt x="191870" y="1152235"/>
                </a:lnTo>
                <a:lnTo>
                  <a:pt x="1356176" y="1152235"/>
                </a:lnTo>
                <a:lnTo>
                  <a:pt x="1400202" y="1147164"/>
                </a:lnTo>
                <a:lnTo>
                  <a:pt x="1440618" y="1132717"/>
                </a:lnTo>
                <a:lnTo>
                  <a:pt x="1476271" y="1110049"/>
                </a:lnTo>
                <a:lnTo>
                  <a:pt x="1506009" y="1080312"/>
                </a:lnTo>
                <a:lnTo>
                  <a:pt x="1528677" y="1044658"/>
                </a:lnTo>
                <a:lnTo>
                  <a:pt x="1543124" y="1004242"/>
                </a:lnTo>
                <a:lnTo>
                  <a:pt x="1548195" y="960216"/>
                </a:lnTo>
                <a:lnTo>
                  <a:pt x="1548195" y="192140"/>
                </a:lnTo>
                <a:lnTo>
                  <a:pt x="1543124" y="148114"/>
                </a:lnTo>
                <a:lnTo>
                  <a:pt x="1528677" y="107698"/>
                </a:lnTo>
                <a:lnTo>
                  <a:pt x="1506009" y="72044"/>
                </a:lnTo>
                <a:lnTo>
                  <a:pt x="1476271" y="42307"/>
                </a:lnTo>
                <a:lnTo>
                  <a:pt x="1440618" y="19639"/>
                </a:lnTo>
                <a:lnTo>
                  <a:pt x="1400202" y="5192"/>
                </a:lnTo>
                <a:lnTo>
                  <a:pt x="1356176" y="121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BB1EB0FE-5630-1848-12DF-F4383154943F}"/>
              </a:ext>
            </a:extLst>
          </p:cNvPr>
          <p:cNvSpPr/>
          <p:nvPr/>
        </p:nvSpPr>
        <p:spPr>
          <a:xfrm>
            <a:off x="5940859" y="5097322"/>
            <a:ext cx="1548765" cy="1164590"/>
          </a:xfrm>
          <a:custGeom>
            <a:avLst/>
            <a:gdLst/>
            <a:ahLst/>
            <a:cxnLst/>
            <a:rect l="l" t="t" r="r" b="b"/>
            <a:pathLst>
              <a:path w="1548765" h="1164589">
                <a:moveTo>
                  <a:pt x="1354144" y="154"/>
                </a:moveTo>
                <a:lnTo>
                  <a:pt x="193901" y="154"/>
                </a:lnTo>
                <a:lnTo>
                  <a:pt x="149403" y="5279"/>
                </a:lnTo>
                <a:lnTo>
                  <a:pt x="108557" y="19876"/>
                </a:lnTo>
                <a:lnTo>
                  <a:pt x="72527" y="42781"/>
                </a:lnTo>
                <a:lnTo>
                  <a:pt x="42477" y="72831"/>
                </a:lnTo>
                <a:lnTo>
                  <a:pt x="19572" y="108861"/>
                </a:lnTo>
                <a:lnTo>
                  <a:pt x="4975" y="149707"/>
                </a:lnTo>
                <a:lnTo>
                  <a:pt x="-149" y="194206"/>
                </a:lnTo>
                <a:lnTo>
                  <a:pt x="-149" y="970410"/>
                </a:lnTo>
                <a:lnTo>
                  <a:pt x="4975" y="1014908"/>
                </a:lnTo>
                <a:lnTo>
                  <a:pt x="19572" y="1055755"/>
                </a:lnTo>
                <a:lnTo>
                  <a:pt x="42477" y="1091785"/>
                </a:lnTo>
                <a:lnTo>
                  <a:pt x="72527" y="1121834"/>
                </a:lnTo>
                <a:lnTo>
                  <a:pt x="108557" y="1144740"/>
                </a:lnTo>
                <a:lnTo>
                  <a:pt x="149403" y="1159337"/>
                </a:lnTo>
                <a:lnTo>
                  <a:pt x="193901" y="1164461"/>
                </a:lnTo>
                <a:lnTo>
                  <a:pt x="1354144" y="1164461"/>
                </a:lnTo>
                <a:lnTo>
                  <a:pt x="1398643" y="1159337"/>
                </a:lnTo>
                <a:lnTo>
                  <a:pt x="1439489" y="1144740"/>
                </a:lnTo>
                <a:lnTo>
                  <a:pt x="1475519" y="1121834"/>
                </a:lnTo>
                <a:lnTo>
                  <a:pt x="1505569" y="1091785"/>
                </a:lnTo>
                <a:lnTo>
                  <a:pt x="1528474" y="1055755"/>
                </a:lnTo>
                <a:lnTo>
                  <a:pt x="1543071" y="1014908"/>
                </a:lnTo>
                <a:lnTo>
                  <a:pt x="1548195" y="970410"/>
                </a:lnTo>
                <a:lnTo>
                  <a:pt x="1548195" y="194206"/>
                </a:lnTo>
                <a:lnTo>
                  <a:pt x="1543071" y="149707"/>
                </a:lnTo>
                <a:lnTo>
                  <a:pt x="1528474" y="108861"/>
                </a:lnTo>
                <a:lnTo>
                  <a:pt x="1505569" y="72831"/>
                </a:lnTo>
                <a:lnTo>
                  <a:pt x="1475519" y="42781"/>
                </a:lnTo>
                <a:lnTo>
                  <a:pt x="1439489" y="19876"/>
                </a:lnTo>
                <a:lnTo>
                  <a:pt x="1398643" y="5279"/>
                </a:lnTo>
                <a:lnTo>
                  <a:pt x="1354144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36A2DB87-1455-4B6A-1E0E-BC94072A3204}"/>
              </a:ext>
            </a:extLst>
          </p:cNvPr>
          <p:cNvSpPr/>
          <p:nvPr/>
        </p:nvSpPr>
        <p:spPr>
          <a:xfrm>
            <a:off x="5946701" y="5116531"/>
            <a:ext cx="1548765" cy="1164590"/>
          </a:xfrm>
          <a:custGeom>
            <a:avLst/>
            <a:gdLst/>
            <a:ahLst/>
            <a:cxnLst/>
            <a:rect l="l" t="t" r="r" b="b"/>
            <a:pathLst>
              <a:path w="1548765" h="1164589">
                <a:moveTo>
                  <a:pt x="1354144" y="154"/>
                </a:moveTo>
                <a:lnTo>
                  <a:pt x="193901" y="154"/>
                </a:lnTo>
                <a:lnTo>
                  <a:pt x="149403" y="5279"/>
                </a:lnTo>
                <a:lnTo>
                  <a:pt x="108557" y="19876"/>
                </a:lnTo>
                <a:lnTo>
                  <a:pt x="72527" y="42781"/>
                </a:lnTo>
                <a:lnTo>
                  <a:pt x="42477" y="72831"/>
                </a:lnTo>
                <a:lnTo>
                  <a:pt x="19572" y="108861"/>
                </a:lnTo>
                <a:lnTo>
                  <a:pt x="4975" y="149707"/>
                </a:lnTo>
                <a:lnTo>
                  <a:pt x="-149" y="194206"/>
                </a:lnTo>
                <a:lnTo>
                  <a:pt x="-149" y="970410"/>
                </a:lnTo>
                <a:lnTo>
                  <a:pt x="4975" y="1014908"/>
                </a:lnTo>
                <a:lnTo>
                  <a:pt x="19572" y="1055755"/>
                </a:lnTo>
                <a:lnTo>
                  <a:pt x="42477" y="1091785"/>
                </a:lnTo>
                <a:lnTo>
                  <a:pt x="72527" y="1121834"/>
                </a:lnTo>
                <a:lnTo>
                  <a:pt x="108557" y="1144740"/>
                </a:lnTo>
                <a:lnTo>
                  <a:pt x="149403" y="1159337"/>
                </a:lnTo>
                <a:lnTo>
                  <a:pt x="193901" y="1164461"/>
                </a:lnTo>
                <a:lnTo>
                  <a:pt x="1354144" y="1164461"/>
                </a:lnTo>
                <a:lnTo>
                  <a:pt x="1398643" y="1159337"/>
                </a:lnTo>
                <a:lnTo>
                  <a:pt x="1439489" y="1144740"/>
                </a:lnTo>
                <a:lnTo>
                  <a:pt x="1475519" y="1121834"/>
                </a:lnTo>
                <a:lnTo>
                  <a:pt x="1505569" y="1091785"/>
                </a:lnTo>
                <a:lnTo>
                  <a:pt x="1528474" y="1055755"/>
                </a:lnTo>
                <a:lnTo>
                  <a:pt x="1543071" y="1014908"/>
                </a:lnTo>
                <a:lnTo>
                  <a:pt x="1548195" y="970410"/>
                </a:lnTo>
                <a:lnTo>
                  <a:pt x="1548195" y="194206"/>
                </a:lnTo>
                <a:lnTo>
                  <a:pt x="1543071" y="149707"/>
                </a:lnTo>
                <a:lnTo>
                  <a:pt x="1528474" y="108861"/>
                </a:lnTo>
                <a:lnTo>
                  <a:pt x="1505569" y="72831"/>
                </a:lnTo>
                <a:lnTo>
                  <a:pt x="1475519" y="42781"/>
                </a:lnTo>
                <a:lnTo>
                  <a:pt x="1439489" y="19876"/>
                </a:lnTo>
                <a:lnTo>
                  <a:pt x="1398643" y="5279"/>
                </a:lnTo>
                <a:lnTo>
                  <a:pt x="1354144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A791A4F0-2A26-3755-3B78-F0FB342A518D}"/>
              </a:ext>
            </a:extLst>
          </p:cNvPr>
          <p:cNvSpPr/>
          <p:nvPr/>
        </p:nvSpPr>
        <p:spPr>
          <a:xfrm>
            <a:off x="4290797" y="7968897"/>
            <a:ext cx="1548765" cy="1689100"/>
          </a:xfrm>
          <a:custGeom>
            <a:avLst/>
            <a:gdLst/>
            <a:ahLst/>
            <a:cxnLst/>
            <a:rect l="l" t="t" r="r" b="b"/>
            <a:pathLst>
              <a:path w="1548764" h="1689100">
                <a:moveTo>
                  <a:pt x="1290181" y="94"/>
                </a:moveTo>
                <a:lnTo>
                  <a:pt x="257951" y="94"/>
                </a:lnTo>
                <a:lnTo>
                  <a:pt x="211573" y="4253"/>
                </a:lnTo>
                <a:lnTo>
                  <a:pt x="167918" y="16242"/>
                </a:lnTo>
                <a:lnTo>
                  <a:pt x="127718" y="35333"/>
                </a:lnTo>
                <a:lnTo>
                  <a:pt x="91700" y="60796"/>
                </a:lnTo>
                <a:lnTo>
                  <a:pt x="60595" y="91901"/>
                </a:lnTo>
                <a:lnTo>
                  <a:pt x="35132" y="127919"/>
                </a:lnTo>
                <a:lnTo>
                  <a:pt x="16041" y="168119"/>
                </a:lnTo>
                <a:lnTo>
                  <a:pt x="4052" y="211774"/>
                </a:lnTo>
                <a:lnTo>
                  <a:pt x="-106" y="258152"/>
                </a:lnTo>
                <a:lnTo>
                  <a:pt x="-106" y="1430586"/>
                </a:lnTo>
                <a:lnTo>
                  <a:pt x="4052" y="1476964"/>
                </a:lnTo>
                <a:lnTo>
                  <a:pt x="16041" y="1520618"/>
                </a:lnTo>
                <a:lnTo>
                  <a:pt x="35132" y="1560819"/>
                </a:lnTo>
                <a:lnTo>
                  <a:pt x="60595" y="1596836"/>
                </a:lnTo>
                <a:lnTo>
                  <a:pt x="91700" y="1627941"/>
                </a:lnTo>
                <a:lnTo>
                  <a:pt x="127718" y="1653404"/>
                </a:lnTo>
                <a:lnTo>
                  <a:pt x="167918" y="1672495"/>
                </a:lnTo>
                <a:lnTo>
                  <a:pt x="211573" y="1684485"/>
                </a:lnTo>
                <a:lnTo>
                  <a:pt x="257951" y="1688643"/>
                </a:lnTo>
                <a:lnTo>
                  <a:pt x="1290181" y="1688643"/>
                </a:lnTo>
                <a:lnTo>
                  <a:pt x="1336559" y="1684485"/>
                </a:lnTo>
                <a:lnTo>
                  <a:pt x="1380213" y="1672495"/>
                </a:lnTo>
                <a:lnTo>
                  <a:pt x="1420413" y="1653404"/>
                </a:lnTo>
                <a:lnTo>
                  <a:pt x="1456431" y="1627941"/>
                </a:lnTo>
                <a:lnTo>
                  <a:pt x="1487536" y="1596836"/>
                </a:lnTo>
                <a:lnTo>
                  <a:pt x="1512999" y="1560819"/>
                </a:lnTo>
                <a:lnTo>
                  <a:pt x="1532090" y="1520618"/>
                </a:lnTo>
                <a:lnTo>
                  <a:pt x="1544079" y="1476964"/>
                </a:lnTo>
                <a:lnTo>
                  <a:pt x="1548238" y="1430586"/>
                </a:lnTo>
                <a:lnTo>
                  <a:pt x="1548238" y="258152"/>
                </a:lnTo>
                <a:lnTo>
                  <a:pt x="1544079" y="211774"/>
                </a:lnTo>
                <a:lnTo>
                  <a:pt x="1532090" y="168119"/>
                </a:lnTo>
                <a:lnTo>
                  <a:pt x="1512999" y="127919"/>
                </a:lnTo>
                <a:lnTo>
                  <a:pt x="1487536" y="91901"/>
                </a:lnTo>
                <a:lnTo>
                  <a:pt x="1456431" y="60796"/>
                </a:lnTo>
                <a:lnTo>
                  <a:pt x="1420413" y="35333"/>
                </a:lnTo>
                <a:lnTo>
                  <a:pt x="1380213" y="16242"/>
                </a:lnTo>
                <a:lnTo>
                  <a:pt x="1336559" y="4253"/>
                </a:lnTo>
                <a:lnTo>
                  <a:pt x="1290181" y="9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DFD01DC9-29D6-B532-F5CC-586FB395CB46}"/>
              </a:ext>
            </a:extLst>
          </p:cNvPr>
          <p:cNvSpPr/>
          <p:nvPr/>
        </p:nvSpPr>
        <p:spPr>
          <a:xfrm>
            <a:off x="4327627" y="5174145"/>
            <a:ext cx="1548765" cy="2176780"/>
          </a:xfrm>
          <a:custGeom>
            <a:avLst/>
            <a:gdLst/>
            <a:ahLst/>
            <a:cxnLst/>
            <a:rect l="l" t="t" r="r" b="b"/>
            <a:pathLst>
              <a:path w="1548764" h="2176779">
                <a:moveTo>
                  <a:pt x="1290181" y="154"/>
                </a:moveTo>
                <a:lnTo>
                  <a:pt x="257951" y="154"/>
                </a:lnTo>
                <a:lnTo>
                  <a:pt x="211573" y="4313"/>
                </a:lnTo>
                <a:lnTo>
                  <a:pt x="167918" y="16303"/>
                </a:lnTo>
                <a:lnTo>
                  <a:pt x="127718" y="35394"/>
                </a:lnTo>
                <a:lnTo>
                  <a:pt x="91700" y="60856"/>
                </a:lnTo>
                <a:lnTo>
                  <a:pt x="60595" y="91961"/>
                </a:lnTo>
                <a:lnTo>
                  <a:pt x="35132" y="127979"/>
                </a:lnTo>
                <a:lnTo>
                  <a:pt x="16041" y="168180"/>
                </a:lnTo>
                <a:lnTo>
                  <a:pt x="4052" y="211834"/>
                </a:lnTo>
                <a:lnTo>
                  <a:pt x="-106" y="258212"/>
                </a:lnTo>
                <a:lnTo>
                  <a:pt x="-106" y="1918314"/>
                </a:lnTo>
                <a:lnTo>
                  <a:pt x="4052" y="1964692"/>
                </a:lnTo>
                <a:lnTo>
                  <a:pt x="16041" y="2008346"/>
                </a:lnTo>
                <a:lnTo>
                  <a:pt x="35132" y="2048547"/>
                </a:lnTo>
                <a:lnTo>
                  <a:pt x="60595" y="2084564"/>
                </a:lnTo>
                <a:lnTo>
                  <a:pt x="91700" y="2115669"/>
                </a:lnTo>
                <a:lnTo>
                  <a:pt x="127718" y="2141132"/>
                </a:lnTo>
                <a:lnTo>
                  <a:pt x="167918" y="2160223"/>
                </a:lnTo>
                <a:lnTo>
                  <a:pt x="211573" y="2172213"/>
                </a:lnTo>
                <a:lnTo>
                  <a:pt x="257951" y="2176371"/>
                </a:lnTo>
                <a:lnTo>
                  <a:pt x="1290181" y="2176371"/>
                </a:lnTo>
                <a:lnTo>
                  <a:pt x="1336559" y="2172213"/>
                </a:lnTo>
                <a:lnTo>
                  <a:pt x="1380213" y="2160223"/>
                </a:lnTo>
                <a:lnTo>
                  <a:pt x="1420413" y="2141132"/>
                </a:lnTo>
                <a:lnTo>
                  <a:pt x="1456431" y="2115669"/>
                </a:lnTo>
                <a:lnTo>
                  <a:pt x="1487536" y="2084564"/>
                </a:lnTo>
                <a:lnTo>
                  <a:pt x="1512999" y="2048547"/>
                </a:lnTo>
                <a:lnTo>
                  <a:pt x="1532090" y="2008346"/>
                </a:lnTo>
                <a:lnTo>
                  <a:pt x="1544079" y="1964692"/>
                </a:lnTo>
                <a:lnTo>
                  <a:pt x="1548238" y="1918314"/>
                </a:lnTo>
                <a:lnTo>
                  <a:pt x="1548238" y="258212"/>
                </a:lnTo>
                <a:lnTo>
                  <a:pt x="1544079" y="211834"/>
                </a:lnTo>
                <a:lnTo>
                  <a:pt x="1532090" y="168180"/>
                </a:lnTo>
                <a:lnTo>
                  <a:pt x="1512999" y="127979"/>
                </a:lnTo>
                <a:lnTo>
                  <a:pt x="1487536" y="91961"/>
                </a:lnTo>
                <a:lnTo>
                  <a:pt x="1456431" y="60856"/>
                </a:lnTo>
                <a:lnTo>
                  <a:pt x="1420413" y="35394"/>
                </a:lnTo>
                <a:lnTo>
                  <a:pt x="1380213" y="16303"/>
                </a:lnTo>
                <a:lnTo>
                  <a:pt x="1336559" y="4313"/>
                </a:lnTo>
                <a:lnTo>
                  <a:pt x="1290181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9C6C0C45-461E-4076-6B6F-BCCD0ACE50E6}"/>
              </a:ext>
            </a:extLst>
          </p:cNvPr>
          <p:cNvSpPr/>
          <p:nvPr/>
        </p:nvSpPr>
        <p:spPr>
          <a:xfrm>
            <a:off x="2562860" y="8702675"/>
            <a:ext cx="1548765" cy="1146175"/>
          </a:xfrm>
          <a:custGeom>
            <a:avLst/>
            <a:gdLst/>
            <a:ahLst/>
            <a:cxnLst/>
            <a:rect l="l" t="t" r="r" b="b"/>
            <a:pathLst>
              <a:path w="1548764" h="1146175">
                <a:moveTo>
                  <a:pt x="1357278" y="67"/>
                </a:moveTo>
                <a:lnTo>
                  <a:pt x="190939" y="67"/>
                </a:lnTo>
                <a:lnTo>
                  <a:pt x="147129" y="5109"/>
                </a:lnTo>
                <a:lnTo>
                  <a:pt x="106921" y="19472"/>
                </a:lnTo>
                <a:lnTo>
                  <a:pt x="71457" y="42013"/>
                </a:lnTo>
                <a:lnTo>
                  <a:pt x="41883" y="71588"/>
                </a:lnTo>
                <a:lnTo>
                  <a:pt x="19342" y="107051"/>
                </a:lnTo>
                <a:lnTo>
                  <a:pt x="4978" y="147260"/>
                </a:lnTo>
                <a:lnTo>
                  <a:pt x="-63" y="191070"/>
                </a:lnTo>
                <a:lnTo>
                  <a:pt x="-63" y="955083"/>
                </a:lnTo>
                <a:lnTo>
                  <a:pt x="4978" y="998892"/>
                </a:lnTo>
                <a:lnTo>
                  <a:pt x="19342" y="1039101"/>
                </a:lnTo>
                <a:lnTo>
                  <a:pt x="41883" y="1074565"/>
                </a:lnTo>
                <a:lnTo>
                  <a:pt x="71457" y="1104139"/>
                </a:lnTo>
                <a:lnTo>
                  <a:pt x="106921" y="1126680"/>
                </a:lnTo>
                <a:lnTo>
                  <a:pt x="147129" y="1141044"/>
                </a:lnTo>
                <a:lnTo>
                  <a:pt x="190939" y="1146086"/>
                </a:lnTo>
                <a:lnTo>
                  <a:pt x="1357278" y="1146086"/>
                </a:lnTo>
                <a:lnTo>
                  <a:pt x="1401088" y="1141044"/>
                </a:lnTo>
                <a:lnTo>
                  <a:pt x="1441296" y="1126680"/>
                </a:lnTo>
                <a:lnTo>
                  <a:pt x="1476760" y="1104139"/>
                </a:lnTo>
                <a:lnTo>
                  <a:pt x="1506334" y="1074565"/>
                </a:lnTo>
                <a:lnTo>
                  <a:pt x="1528875" y="1039101"/>
                </a:lnTo>
                <a:lnTo>
                  <a:pt x="1543239" y="998892"/>
                </a:lnTo>
                <a:lnTo>
                  <a:pt x="1548281" y="955083"/>
                </a:lnTo>
                <a:lnTo>
                  <a:pt x="1548281" y="191070"/>
                </a:lnTo>
                <a:lnTo>
                  <a:pt x="1543239" y="147260"/>
                </a:lnTo>
                <a:lnTo>
                  <a:pt x="1528875" y="107051"/>
                </a:lnTo>
                <a:lnTo>
                  <a:pt x="1506334" y="71588"/>
                </a:lnTo>
                <a:lnTo>
                  <a:pt x="1476760" y="42013"/>
                </a:lnTo>
                <a:lnTo>
                  <a:pt x="1441296" y="19472"/>
                </a:lnTo>
                <a:lnTo>
                  <a:pt x="1401088" y="5109"/>
                </a:lnTo>
                <a:lnTo>
                  <a:pt x="1357278" y="67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25">
            <a:extLst>
              <a:ext uri="{FF2B5EF4-FFF2-40B4-BE49-F238E27FC236}">
                <a16:creationId xmlns:a16="http://schemas.microsoft.com/office/drawing/2014/main" id="{E284A87B-E5F3-E607-A018-EAB86988B8CD}"/>
              </a:ext>
            </a:extLst>
          </p:cNvPr>
          <p:cNvSpPr/>
          <p:nvPr/>
        </p:nvSpPr>
        <p:spPr>
          <a:xfrm>
            <a:off x="2584450" y="6242524"/>
            <a:ext cx="1548765" cy="2018030"/>
          </a:xfrm>
          <a:custGeom>
            <a:avLst/>
            <a:gdLst/>
            <a:ahLst/>
            <a:cxnLst/>
            <a:rect l="l" t="t" r="r" b="b"/>
            <a:pathLst>
              <a:path w="1548764" h="2018029">
                <a:moveTo>
                  <a:pt x="1290223" y="122"/>
                </a:moveTo>
                <a:lnTo>
                  <a:pt x="257994" y="122"/>
                </a:lnTo>
                <a:lnTo>
                  <a:pt x="211616" y="4281"/>
                </a:lnTo>
                <a:lnTo>
                  <a:pt x="167961" y="16270"/>
                </a:lnTo>
                <a:lnTo>
                  <a:pt x="127761" y="35361"/>
                </a:lnTo>
                <a:lnTo>
                  <a:pt x="91743" y="60824"/>
                </a:lnTo>
                <a:lnTo>
                  <a:pt x="60638" y="91929"/>
                </a:lnTo>
                <a:lnTo>
                  <a:pt x="35175" y="127947"/>
                </a:lnTo>
                <a:lnTo>
                  <a:pt x="16084" y="168147"/>
                </a:lnTo>
                <a:lnTo>
                  <a:pt x="4095" y="211802"/>
                </a:lnTo>
                <a:lnTo>
                  <a:pt x="-63" y="258180"/>
                </a:lnTo>
                <a:lnTo>
                  <a:pt x="-63" y="1759790"/>
                </a:lnTo>
                <a:lnTo>
                  <a:pt x="4095" y="1806168"/>
                </a:lnTo>
                <a:lnTo>
                  <a:pt x="16084" y="1849822"/>
                </a:lnTo>
                <a:lnTo>
                  <a:pt x="35175" y="1890023"/>
                </a:lnTo>
                <a:lnTo>
                  <a:pt x="60638" y="1926040"/>
                </a:lnTo>
                <a:lnTo>
                  <a:pt x="91743" y="1957145"/>
                </a:lnTo>
                <a:lnTo>
                  <a:pt x="127761" y="1982608"/>
                </a:lnTo>
                <a:lnTo>
                  <a:pt x="167961" y="2001699"/>
                </a:lnTo>
                <a:lnTo>
                  <a:pt x="211616" y="2013688"/>
                </a:lnTo>
                <a:lnTo>
                  <a:pt x="257994" y="2017847"/>
                </a:lnTo>
                <a:lnTo>
                  <a:pt x="1290223" y="2017847"/>
                </a:lnTo>
                <a:lnTo>
                  <a:pt x="1336602" y="2013688"/>
                </a:lnTo>
                <a:lnTo>
                  <a:pt x="1380256" y="2001699"/>
                </a:lnTo>
                <a:lnTo>
                  <a:pt x="1420456" y="1982608"/>
                </a:lnTo>
                <a:lnTo>
                  <a:pt x="1456474" y="1957145"/>
                </a:lnTo>
                <a:lnTo>
                  <a:pt x="1487579" y="1926040"/>
                </a:lnTo>
                <a:lnTo>
                  <a:pt x="1513042" y="1890023"/>
                </a:lnTo>
                <a:lnTo>
                  <a:pt x="1532133" y="1849822"/>
                </a:lnTo>
                <a:lnTo>
                  <a:pt x="1544122" y="1806168"/>
                </a:lnTo>
                <a:lnTo>
                  <a:pt x="1548281" y="1759790"/>
                </a:lnTo>
                <a:lnTo>
                  <a:pt x="1548281" y="258180"/>
                </a:lnTo>
                <a:lnTo>
                  <a:pt x="1544122" y="211802"/>
                </a:lnTo>
                <a:lnTo>
                  <a:pt x="1532133" y="168147"/>
                </a:lnTo>
                <a:lnTo>
                  <a:pt x="1513042" y="127947"/>
                </a:lnTo>
                <a:lnTo>
                  <a:pt x="1487579" y="91929"/>
                </a:lnTo>
                <a:lnTo>
                  <a:pt x="1456474" y="60824"/>
                </a:lnTo>
                <a:lnTo>
                  <a:pt x="1420456" y="35361"/>
                </a:lnTo>
                <a:lnTo>
                  <a:pt x="1380256" y="16270"/>
                </a:lnTo>
                <a:lnTo>
                  <a:pt x="1336602" y="4281"/>
                </a:lnTo>
                <a:lnTo>
                  <a:pt x="1290223" y="122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1F86AC1A-40E6-6417-EA1C-7EDDDC116078}"/>
              </a:ext>
            </a:extLst>
          </p:cNvPr>
          <p:cNvSpPr/>
          <p:nvPr/>
        </p:nvSpPr>
        <p:spPr>
          <a:xfrm>
            <a:off x="2584450" y="4822801"/>
            <a:ext cx="1548765" cy="1100455"/>
          </a:xfrm>
          <a:custGeom>
            <a:avLst/>
            <a:gdLst/>
            <a:ahLst/>
            <a:cxnLst/>
            <a:rect l="l" t="t" r="r" b="b"/>
            <a:pathLst>
              <a:path w="1548764" h="1100454">
                <a:moveTo>
                  <a:pt x="1364898" y="154"/>
                </a:moveTo>
                <a:lnTo>
                  <a:pt x="183319" y="154"/>
                </a:lnTo>
                <a:lnTo>
                  <a:pt x="134591" y="6709"/>
                </a:lnTo>
                <a:lnTo>
                  <a:pt x="90791" y="25206"/>
                </a:lnTo>
                <a:lnTo>
                  <a:pt x="53672" y="53890"/>
                </a:lnTo>
                <a:lnTo>
                  <a:pt x="24987" y="91009"/>
                </a:lnTo>
                <a:lnTo>
                  <a:pt x="6491" y="134809"/>
                </a:lnTo>
                <a:lnTo>
                  <a:pt x="-63" y="183538"/>
                </a:lnTo>
                <a:lnTo>
                  <a:pt x="-63" y="917071"/>
                </a:lnTo>
                <a:lnTo>
                  <a:pt x="6491" y="965800"/>
                </a:lnTo>
                <a:lnTo>
                  <a:pt x="24987" y="1009600"/>
                </a:lnTo>
                <a:lnTo>
                  <a:pt x="53672" y="1046719"/>
                </a:lnTo>
                <a:lnTo>
                  <a:pt x="90791" y="1075403"/>
                </a:lnTo>
                <a:lnTo>
                  <a:pt x="134591" y="1093900"/>
                </a:lnTo>
                <a:lnTo>
                  <a:pt x="183319" y="1100455"/>
                </a:lnTo>
                <a:lnTo>
                  <a:pt x="1364898" y="1100455"/>
                </a:lnTo>
                <a:lnTo>
                  <a:pt x="1413626" y="1093900"/>
                </a:lnTo>
                <a:lnTo>
                  <a:pt x="1457427" y="1075403"/>
                </a:lnTo>
                <a:lnTo>
                  <a:pt x="1494545" y="1046719"/>
                </a:lnTo>
                <a:lnTo>
                  <a:pt x="1523230" y="1009600"/>
                </a:lnTo>
                <a:lnTo>
                  <a:pt x="1541726" y="965800"/>
                </a:lnTo>
                <a:lnTo>
                  <a:pt x="1548281" y="917071"/>
                </a:lnTo>
                <a:lnTo>
                  <a:pt x="1548281" y="183538"/>
                </a:lnTo>
                <a:lnTo>
                  <a:pt x="1541726" y="134809"/>
                </a:lnTo>
                <a:lnTo>
                  <a:pt x="1523230" y="91009"/>
                </a:lnTo>
                <a:lnTo>
                  <a:pt x="1494545" y="53890"/>
                </a:lnTo>
                <a:lnTo>
                  <a:pt x="1457427" y="25206"/>
                </a:lnTo>
                <a:lnTo>
                  <a:pt x="1413626" y="6709"/>
                </a:lnTo>
                <a:lnTo>
                  <a:pt x="1364898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19A66373-3C3F-843E-AA4A-40318BD46BFF}"/>
              </a:ext>
            </a:extLst>
          </p:cNvPr>
          <p:cNvSpPr/>
          <p:nvPr/>
        </p:nvSpPr>
        <p:spPr>
          <a:xfrm>
            <a:off x="785696" y="4953294"/>
            <a:ext cx="1548765" cy="1908175"/>
          </a:xfrm>
          <a:custGeom>
            <a:avLst/>
            <a:gdLst/>
            <a:ahLst/>
            <a:cxnLst/>
            <a:rect l="l" t="t" r="r" b="b"/>
            <a:pathLst>
              <a:path w="1548764" h="1908175">
                <a:moveTo>
                  <a:pt x="1290266" y="154"/>
                </a:moveTo>
                <a:lnTo>
                  <a:pt x="258036" y="154"/>
                </a:lnTo>
                <a:lnTo>
                  <a:pt x="211651" y="4313"/>
                </a:lnTo>
                <a:lnTo>
                  <a:pt x="167994" y="16303"/>
                </a:lnTo>
                <a:lnTo>
                  <a:pt x="127792" y="35394"/>
                </a:lnTo>
                <a:lnTo>
                  <a:pt x="91775" y="60856"/>
                </a:lnTo>
                <a:lnTo>
                  <a:pt x="60672" y="91961"/>
                </a:lnTo>
                <a:lnTo>
                  <a:pt x="35212" y="127979"/>
                </a:lnTo>
                <a:lnTo>
                  <a:pt x="16124" y="168180"/>
                </a:lnTo>
                <a:lnTo>
                  <a:pt x="4136" y="211834"/>
                </a:lnTo>
                <a:lnTo>
                  <a:pt x="-20" y="258212"/>
                </a:lnTo>
                <a:lnTo>
                  <a:pt x="-20" y="1650097"/>
                </a:lnTo>
                <a:lnTo>
                  <a:pt x="4136" y="1696475"/>
                </a:lnTo>
                <a:lnTo>
                  <a:pt x="16124" y="1740129"/>
                </a:lnTo>
                <a:lnTo>
                  <a:pt x="35212" y="1780330"/>
                </a:lnTo>
                <a:lnTo>
                  <a:pt x="60672" y="1816347"/>
                </a:lnTo>
                <a:lnTo>
                  <a:pt x="91775" y="1847452"/>
                </a:lnTo>
                <a:lnTo>
                  <a:pt x="127792" y="1872915"/>
                </a:lnTo>
                <a:lnTo>
                  <a:pt x="167994" y="1892006"/>
                </a:lnTo>
                <a:lnTo>
                  <a:pt x="211651" y="1903996"/>
                </a:lnTo>
                <a:lnTo>
                  <a:pt x="258036" y="1908154"/>
                </a:lnTo>
                <a:lnTo>
                  <a:pt x="1290266" y="1908154"/>
                </a:lnTo>
                <a:lnTo>
                  <a:pt x="1336644" y="1903996"/>
                </a:lnTo>
                <a:lnTo>
                  <a:pt x="1380298" y="1892006"/>
                </a:lnTo>
                <a:lnTo>
                  <a:pt x="1420499" y="1872915"/>
                </a:lnTo>
                <a:lnTo>
                  <a:pt x="1456516" y="1847452"/>
                </a:lnTo>
                <a:lnTo>
                  <a:pt x="1487621" y="1816347"/>
                </a:lnTo>
                <a:lnTo>
                  <a:pt x="1513084" y="1780330"/>
                </a:lnTo>
                <a:lnTo>
                  <a:pt x="1532175" y="1740129"/>
                </a:lnTo>
                <a:lnTo>
                  <a:pt x="1544165" y="1696475"/>
                </a:lnTo>
                <a:lnTo>
                  <a:pt x="1548323" y="1650097"/>
                </a:lnTo>
                <a:lnTo>
                  <a:pt x="1548323" y="258212"/>
                </a:lnTo>
                <a:lnTo>
                  <a:pt x="1544165" y="211834"/>
                </a:lnTo>
                <a:lnTo>
                  <a:pt x="1532175" y="168180"/>
                </a:lnTo>
                <a:lnTo>
                  <a:pt x="1513084" y="127979"/>
                </a:lnTo>
                <a:lnTo>
                  <a:pt x="1487621" y="91961"/>
                </a:lnTo>
                <a:lnTo>
                  <a:pt x="1456516" y="60856"/>
                </a:lnTo>
                <a:lnTo>
                  <a:pt x="1420499" y="35394"/>
                </a:lnTo>
                <a:lnTo>
                  <a:pt x="1380298" y="16303"/>
                </a:lnTo>
                <a:lnTo>
                  <a:pt x="1336644" y="4313"/>
                </a:lnTo>
                <a:lnTo>
                  <a:pt x="1290266" y="154"/>
                </a:lnTo>
                <a:close/>
              </a:path>
            </a:pathLst>
          </a:custGeom>
          <a:solidFill>
            <a:srgbClr val="E1CE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41850" y="854075"/>
            <a:ext cx="123124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>
              <a:lnSpc>
                <a:spcPct val="100000"/>
              </a:lnSpc>
              <a:spcBef>
                <a:spcPts val="95"/>
              </a:spcBef>
            </a:pPr>
            <a:r>
              <a:rPr lang="ru-RU" sz="4800" spc="-5" dirty="0"/>
              <a:t>ФЛАГМАНСКИЕ МЕРОПРИЯТИЯ</a:t>
            </a:r>
            <a:endParaRPr sz="4800" spc="-5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820" y="396875"/>
            <a:ext cx="2743200" cy="1429939"/>
          </a:xfrm>
          <a:prstGeom prst="rect">
            <a:avLst/>
          </a:prstGeom>
        </p:spPr>
      </p:pic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90B92370-7B85-EB9C-D23B-BE75BA2F9C2D}"/>
              </a:ext>
            </a:extLst>
          </p:cNvPr>
          <p:cNvGraphicFramePr>
            <a:graphicFrameLocks noGrp="1"/>
          </p:cNvGraphicFramePr>
          <p:nvPr/>
        </p:nvGraphicFramePr>
        <p:xfrm>
          <a:off x="841273" y="2207019"/>
          <a:ext cx="18469803" cy="8913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7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0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73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05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73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805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773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805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64863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25" dirty="0">
                          <a:latin typeface="Lucida Sans Unicode"/>
                          <a:cs typeface="Lucida Sans Unicode"/>
                        </a:rPr>
                        <a:t>Февраль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42570" marR="225425" algn="ctr">
                        <a:lnSpc>
                          <a:spcPts val="1300"/>
                        </a:lnSpc>
                      </a:pPr>
                      <a:r>
                        <a:rPr sz="1200" b="1" i="1" dirty="0">
                          <a:latin typeface="Trebuchet MS"/>
                          <a:cs typeface="Trebuchet MS"/>
                        </a:rPr>
                        <a:t>23</a:t>
                      </a:r>
                      <a:r>
                        <a:rPr sz="1200" b="1" i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фе</a:t>
                      </a:r>
                      <a:r>
                        <a:rPr sz="1200" b="1" i="1" spc="-15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я:  </a:t>
                      </a:r>
                      <a:r>
                        <a:rPr sz="1200" b="1" i="1" spc="-1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sz="1200" b="1" i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-15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200" b="1" i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а  </a:t>
                      </a:r>
                      <a:r>
                        <a:rPr sz="1200" b="1" i="1" spc="-130" dirty="0">
                          <a:latin typeface="Trebuchet MS"/>
                          <a:cs typeface="Trebuchet MS"/>
                        </a:rPr>
                        <a:t>Отечества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25" dirty="0">
                          <a:latin typeface="Lucida Sans Unicode"/>
                          <a:cs typeface="Lucida Sans Unicode"/>
                        </a:rPr>
                        <a:t>Март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7485" marR="198755" indent="2540" algn="ctr">
                        <a:lnSpc>
                          <a:spcPts val="1300"/>
                        </a:lnSpc>
                      </a:pPr>
                      <a:r>
                        <a:rPr sz="1200" b="1" i="1" dirty="0"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1200" b="1" i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рта:  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Меж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i="1" spc="-5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ро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ый  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же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й</a:t>
                      </a:r>
                      <a:r>
                        <a:rPr sz="1200" b="1" i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ь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244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Апрель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Май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42265" marR="332740" indent="276860">
                        <a:lnSpc>
                          <a:spcPts val="1300"/>
                        </a:lnSpc>
                      </a:pPr>
                      <a:r>
                        <a:rPr sz="1200" b="1" i="1" dirty="0"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1200" b="1" i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я:  </a:t>
                      </a:r>
                      <a:r>
                        <a:rPr sz="1200" b="1" i="1" spc="-1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sz="1200" b="1" i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200" b="1" i="1" spc="-5" dirty="0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ы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159385" marR="149860" indent="420370">
                        <a:lnSpc>
                          <a:spcPts val="1300"/>
                        </a:lnSpc>
                        <a:spcBef>
                          <a:spcPts val="595"/>
                        </a:spcBef>
                      </a:pPr>
                      <a:r>
                        <a:rPr sz="1200" b="1" i="1" dirty="0">
                          <a:latin typeface="Trebuchet MS"/>
                          <a:cs typeface="Trebuchet MS"/>
                        </a:rPr>
                        <a:t>25</a:t>
                      </a:r>
                      <a:r>
                        <a:rPr sz="1200" b="1" i="1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-5" dirty="0">
                          <a:latin typeface="Trebuchet MS"/>
                          <a:cs typeface="Trebuchet MS"/>
                        </a:rPr>
                        <a:t>ма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я:  П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осл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й</a:t>
                      </a:r>
                      <a:r>
                        <a:rPr sz="1200" b="1" i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200" b="1" i="1" spc="-15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к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15" dirty="0">
                          <a:latin typeface="Lucida Sans Unicode"/>
                          <a:cs typeface="Lucida Sans Unicode"/>
                        </a:rPr>
                        <a:t>Июнь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77190" marR="372745" indent="4445" algn="ctr">
                        <a:lnSpc>
                          <a:spcPts val="1300"/>
                        </a:lnSpc>
                      </a:pPr>
                      <a:r>
                        <a:rPr sz="1200" b="1" i="1" dirty="0">
                          <a:latin typeface="Trebuchet MS"/>
                          <a:cs typeface="Trebuchet MS"/>
                        </a:rPr>
                        <a:t>12</a:t>
                      </a:r>
                      <a:r>
                        <a:rPr sz="1200" b="1" i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ю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я:  </a:t>
                      </a:r>
                      <a:r>
                        <a:rPr sz="1200" b="1" i="1" spc="-1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sz="1200" b="1" i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-15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осси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и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Июль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419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25" dirty="0">
                          <a:latin typeface="Lucida Sans Unicode"/>
                          <a:cs typeface="Lucida Sans Unicode"/>
                        </a:rPr>
                        <a:t>Август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25" dirty="0">
                          <a:latin typeface="Lucida Sans Unicode"/>
                          <a:cs typeface="Lucida Sans Unicode"/>
                        </a:rPr>
                        <a:t>Сентябрь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77190" marR="372110" indent="635" algn="ctr">
                        <a:lnSpc>
                          <a:spcPts val="1300"/>
                        </a:lnSpc>
                      </a:pPr>
                      <a:r>
                        <a:rPr sz="1200" b="1" i="1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200" b="1" i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тя</a:t>
                      </a:r>
                      <a:r>
                        <a:rPr sz="1200" b="1" i="1" spc="-5" dirty="0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ря:  </a:t>
                      </a:r>
                      <a:r>
                        <a:rPr sz="1200" b="1" i="1" spc="-1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sz="1200" b="1" i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-15" dirty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й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179070" marR="170815" indent="635" algn="ctr">
                        <a:lnSpc>
                          <a:spcPts val="1300"/>
                        </a:lnSpc>
                        <a:spcBef>
                          <a:spcPts val="595"/>
                        </a:spcBef>
                      </a:pPr>
                      <a:r>
                        <a:rPr sz="1200" b="1" i="1" dirty="0">
                          <a:latin typeface="Trebuchet MS"/>
                          <a:cs typeface="Trebuchet MS"/>
                        </a:rPr>
                        <a:t>27</a:t>
                      </a:r>
                      <a:r>
                        <a:rPr sz="1200" b="1" i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тя</a:t>
                      </a:r>
                      <a:r>
                        <a:rPr sz="1200" b="1" i="1" spc="-5" dirty="0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ря:  </a:t>
                      </a:r>
                      <a:r>
                        <a:rPr sz="1200" b="1" i="1" spc="-1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sz="1200" b="1" i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-15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ос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200" b="1" i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я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Октябрь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45440" marR="339725" algn="ctr">
                        <a:lnSpc>
                          <a:spcPts val="1300"/>
                        </a:lnSpc>
                      </a:pPr>
                      <a:r>
                        <a:rPr sz="1200" b="1" i="1" dirty="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200" b="1" i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тя</a:t>
                      </a:r>
                      <a:r>
                        <a:rPr sz="1200" b="1" i="1" spc="-5" dirty="0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ря:  </a:t>
                      </a:r>
                      <a:r>
                        <a:rPr sz="1200" b="1" i="1" spc="-1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sz="1200" b="1" i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я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461009" marR="455295" algn="ctr">
                        <a:lnSpc>
                          <a:spcPts val="1300"/>
                        </a:lnSpc>
                        <a:spcBef>
                          <a:spcPts val="595"/>
                        </a:spcBef>
                      </a:pPr>
                      <a:r>
                        <a:rPr sz="1200" b="1" i="1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200" b="1" i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тя</a:t>
                      </a:r>
                      <a:r>
                        <a:rPr sz="1200" b="1" i="1" spc="-5" dirty="0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ря:  </a:t>
                      </a:r>
                      <a:r>
                        <a:rPr sz="1200" b="1" i="1" spc="-1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sz="1200" b="1" i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СПО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1270" algn="ctr">
                        <a:lnSpc>
                          <a:spcPts val="1400"/>
                        </a:lnSpc>
                        <a:spcBef>
                          <a:spcPts val="380"/>
                        </a:spcBef>
                      </a:pPr>
                      <a:r>
                        <a:rPr sz="1200" b="1" i="1" dirty="0"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1200" b="1" i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тя</a:t>
                      </a:r>
                      <a:r>
                        <a:rPr sz="1200" b="1" i="1" spc="-5" dirty="0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ря: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1200" b="1" i="1" spc="-1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sz="1200" b="1" i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200" b="1" i="1" spc="-5" dirty="0">
                          <a:latin typeface="Trebuchet MS"/>
                          <a:cs typeface="Trebuchet MS"/>
                        </a:rPr>
                        <a:t>аб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от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ни</a:t>
                      </a:r>
                      <a:r>
                        <a:rPr sz="1200" b="1" i="1" spc="-15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b="1" i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b="1" i="1" spc="-20" dirty="0">
                          <a:latin typeface="Trebuchet MS"/>
                          <a:cs typeface="Trebuchet MS"/>
                        </a:rPr>
                        <a:t>образования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Ноябрь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 marL="493395">
                        <a:lnSpc>
                          <a:spcPts val="1400"/>
                        </a:lnSpc>
                        <a:spcBef>
                          <a:spcPts val="1055"/>
                        </a:spcBef>
                      </a:pPr>
                      <a:r>
                        <a:rPr sz="1200" b="1" i="1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1200" b="1" i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но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sz="1200" b="1" i="1" spc="-5" dirty="0"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ря: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508634" marR="225425" indent="-265430">
                        <a:lnSpc>
                          <a:spcPts val="1300"/>
                        </a:lnSpc>
                        <a:spcBef>
                          <a:spcPts val="105"/>
                        </a:spcBef>
                      </a:pPr>
                      <a:r>
                        <a:rPr sz="1200" b="1" i="1" spc="-1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i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sz="1200" b="1" i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ро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i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i="1" spc="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200" b="1" i="1" dirty="0">
                          <a:latin typeface="Trebuchet MS"/>
                          <a:cs typeface="Trebuchet MS"/>
                        </a:rPr>
                        <a:t>го  </a:t>
                      </a:r>
                      <a:r>
                        <a:rPr sz="1200" b="1" i="1" spc="-80" dirty="0">
                          <a:latin typeface="Trebuchet MS"/>
                          <a:cs typeface="Trebuchet MS"/>
                        </a:rPr>
                        <a:t>единства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292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15" dirty="0">
                          <a:latin typeface="Lucida Sans Unicode"/>
                          <a:cs typeface="Lucida Sans Unicode"/>
                        </a:rPr>
                        <a:t>Декабрь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65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19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я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67335" marR="267970" indent="1270" algn="ctr"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Открытие </a:t>
                      </a:r>
                      <a:r>
                        <a:rPr sz="12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25" dirty="0">
                          <a:latin typeface="Lucida Sans Unicode"/>
                          <a:cs typeface="Lucida Sans Unicode"/>
                        </a:rPr>
                        <a:t>скульптурно- </a:t>
                      </a: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архитектурной </a:t>
                      </a: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композиции, 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30" dirty="0">
                          <a:latin typeface="Lucida Sans Unicode"/>
                          <a:cs typeface="Lucida Sans Unicode"/>
                        </a:rPr>
                        <a:t>посвященной </a:t>
                      </a:r>
                      <a:r>
                        <a:rPr sz="12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Д.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ш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нс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Мос</a:t>
                      </a:r>
                      <a:r>
                        <a:rPr sz="1200" spc="1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ва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ГУ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)</a:t>
                      </a: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R="82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та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67335" marR="276225" algn="ctr">
                        <a:lnSpc>
                          <a:spcPts val="1300"/>
                        </a:lnSpc>
                        <a:spcBef>
                          <a:spcPts val="62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рыт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од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а  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га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наставника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213360" marR="222250" indent="-1270" algn="ctr">
                        <a:lnSpc>
                          <a:spcPct val="90100"/>
                        </a:lnSpc>
                      </a:pPr>
                      <a:r>
                        <a:rPr sz="1200" spc="25" dirty="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8</a:t>
                      </a:r>
                      <a:r>
                        <a:rPr sz="1200" spc="-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10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spc="1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spc="2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spc="2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  М</a:t>
                      </a:r>
                      <a:r>
                        <a:rPr sz="1200" spc="-1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ждун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ный  </a:t>
                      </a: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педагогический </a:t>
                      </a: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30" dirty="0">
                          <a:latin typeface="Lucida Sans Unicode"/>
                          <a:cs typeface="Lucida Sans Unicode"/>
                        </a:rPr>
                        <a:t>конгресс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 marR="12065" algn="ctr">
                        <a:lnSpc>
                          <a:spcPts val="1370"/>
                        </a:lnSpc>
                        <a:spcBef>
                          <a:spcPts val="455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«Наследие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41300" marR="255904" algn="ctr">
                        <a:lnSpc>
                          <a:spcPts val="1300"/>
                        </a:lnSpc>
                        <a:spcBef>
                          <a:spcPts val="90"/>
                        </a:spcBef>
                      </a:pPr>
                      <a:r>
                        <a:rPr sz="1200" b="1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ши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го 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ме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нное  </a:t>
                      </a:r>
                      <a:r>
                        <a:rPr sz="1200" spc="-30" dirty="0">
                          <a:latin typeface="Lucida Sans Unicode"/>
                          <a:cs typeface="Lucida Sans Unicode"/>
                        </a:rPr>
                        <a:t>образование»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 marR="1079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30" dirty="0">
                          <a:latin typeface="Lucida Sans Unicode"/>
                          <a:cs typeface="Lucida Sans Unicode"/>
                        </a:rPr>
                        <a:t>МГУ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29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рта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79400" marR="291465" algn="ctr">
                        <a:lnSpc>
                          <a:spcPts val="1300"/>
                        </a:lnSpc>
                        <a:spcBef>
                          <a:spcPts val="620"/>
                        </a:spcBef>
                      </a:pP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spc="-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«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Ш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10" dirty="0"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  </a:t>
                      </a:r>
                      <a:r>
                        <a:rPr sz="1200" spc="-30" dirty="0">
                          <a:latin typeface="Lucida Sans Unicode"/>
                          <a:cs typeface="Lucida Sans Unicode"/>
                        </a:rPr>
                        <a:t>героев»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я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59715" marR="255904" indent="-3810" algn="ctr">
                        <a:lnSpc>
                          <a:spcPts val="1300"/>
                        </a:lnSpc>
                        <a:spcBef>
                          <a:spcPts val="615"/>
                        </a:spcBef>
                      </a:pP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Всероссийский </a:t>
                      </a:r>
                      <a:r>
                        <a:rPr sz="12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орум</a:t>
                      </a:r>
                      <a:r>
                        <a:rPr sz="1200" spc="-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ы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х  </a:t>
                      </a:r>
                      <a:r>
                        <a:rPr sz="1200" spc="-25" dirty="0">
                          <a:latin typeface="Lucida Sans Unicode"/>
                          <a:cs typeface="Lucida Sans Unicode"/>
                        </a:rPr>
                        <a:t>учителей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«Педагог: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421005" marR="408305" indent="-9525" algn="just">
                        <a:lnSpc>
                          <a:spcPts val="1300"/>
                        </a:lnSpc>
                        <a:spcBef>
                          <a:spcPts val="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Про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фе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сси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я. 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Призвание. </a:t>
                      </a:r>
                      <a:r>
                        <a:rPr sz="12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сс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»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Bef>
                          <a:spcPts val="430"/>
                        </a:spcBef>
                      </a:pPr>
                      <a:r>
                        <a:rPr sz="1200" spc="-30" dirty="0">
                          <a:latin typeface="Lucida Sans Unicode"/>
                          <a:cs typeface="Lucida Sans Unicode"/>
                        </a:rPr>
                        <a:t>(Ленинградская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 marR="1270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Га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тч</a:t>
                      </a:r>
                      <a:r>
                        <a:rPr sz="1200" spc="-1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spc="-1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51155" algn="just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я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13995" marR="215265" indent="1905" algn="ctr"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Педагогический </a:t>
                      </a:r>
                      <a:r>
                        <a:rPr sz="12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орум</a:t>
                      </a:r>
                      <a:r>
                        <a:rPr sz="1200" spc="-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по  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истории/ 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щ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ю</a:t>
                      </a:r>
                    </a:p>
                    <a:p>
                      <a:pPr marL="433070" marR="431800" indent="-635" algn="ctr">
                        <a:lnSpc>
                          <a:spcPts val="1300"/>
                        </a:lnSpc>
                        <a:spcBef>
                          <a:spcPts val="615"/>
                        </a:spcBef>
                      </a:pP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(Санкт- 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ург)</a:t>
                      </a: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276860" marR="262890" indent="-1270" algn="ctr">
                        <a:lnSpc>
                          <a:spcPts val="1300"/>
                        </a:lnSpc>
                      </a:pP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Акция </a:t>
                      </a:r>
                      <a:r>
                        <a:rPr sz="12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sz="1200" spc="1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х  </a:t>
                      </a:r>
                      <a:r>
                        <a:rPr sz="1200" spc="-25" dirty="0">
                          <a:latin typeface="Lucida Sans Unicode"/>
                          <a:cs typeface="Lucida Sans Unicode"/>
                        </a:rPr>
                        <a:t>университетов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 marL="2540" algn="ct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«А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лл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.Д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ts val="137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Ушинского»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29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ю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я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ts val="1370"/>
                        </a:lnSpc>
                        <a:spcBef>
                          <a:spcPts val="455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sz="1200" spc="-1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sz="1200" spc="-1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ва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ь</a:t>
                      </a:r>
                    </a:p>
                    <a:p>
                      <a:pPr marL="2540" algn="ctr">
                        <a:lnSpc>
                          <a:spcPts val="1370"/>
                        </a:lnSpc>
                      </a:pPr>
                      <a:r>
                        <a:rPr sz="1200" spc="-25" dirty="0">
                          <a:latin typeface="Lucida Sans Unicode"/>
                          <a:cs typeface="Lucida Sans Unicode"/>
                        </a:rPr>
                        <a:t>наставничества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«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)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70180" marR="164465" indent="3175" algn="ctr">
                        <a:lnSpc>
                          <a:spcPts val="13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Акция «Cкажи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с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си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ю»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ю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я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Bef>
                          <a:spcPts val="455"/>
                        </a:spcBef>
                      </a:pPr>
                      <a:r>
                        <a:rPr sz="1200" spc="-25" dirty="0">
                          <a:latin typeface="Lucida Sans Unicode"/>
                          <a:cs typeface="Lucida Sans Unicode"/>
                        </a:rPr>
                        <a:t>Международный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ts val="1370"/>
                        </a:lnSpc>
                      </a:pP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spc="-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ми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стров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(Казань)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285115" marR="278765" indent="-3175" algn="ctr">
                        <a:lnSpc>
                          <a:spcPts val="1300"/>
                        </a:lnSpc>
                      </a:pP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Всероссийский </a:t>
                      </a:r>
                      <a:r>
                        <a:rPr sz="1200" spc="-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ъ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уч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10" dirty="0"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й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«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ги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го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75895" marR="171450" algn="ctr">
                        <a:lnSpc>
                          <a:spcPts val="1300"/>
                        </a:lnSpc>
                        <a:spcBef>
                          <a:spcPts val="9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од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ос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же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я  и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пл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ы»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Bef>
                          <a:spcPts val="430"/>
                        </a:spcBef>
                      </a:pP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(Московская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ts val="1370"/>
                        </a:lnSpc>
                      </a:pP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область)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272415" marR="267335" indent="635" algn="ctr">
                        <a:lnSpc>
                          <a:spcPts val="1300"/>
                        </a:lnSpc>
                      </a:pPr>
                      <a:r>
                        <a:rPr sz="1200" spc="20" dirty="0">
                          <a:latin typeface="Lucida Sans Unicode"/>
                          <a:cs typeface="Lucida Sans Unicode"/>
                        </a:rPr>
                        <a:t>Форум </a:t>
                      </a:r>
                      <a:r>
                        <a:rPr sz="1200" spc="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sz="1200" spc="1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х  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династий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38150" marR="426084" algn="ctr">
                        <a:lnSpc>
                          <a:spcPts val="13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поло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а 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августа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137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rebuchet MS"/>
                          <a:cs typeface="Trebuchet MS"/>
                        </a:rPr>
                        <a:t>Всероссийский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3810" algn="ctr">
                        <a:lnSpc>
                          <a:spcPts val="1370"/>
                        </a:lnSpc>
                      </a:pP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ф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ру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СПО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b="1" spc="5" dirty="0">
                          <a:latin typeface="Trebuchet MS"/>
                          <a:cs typeface="Trebuchet MS"/>
                        </a:rPr>
                        <a:t>(Москва)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гу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9079" marR="254635" indent="30480" algn="just">
                        <a:lnSpc>
                          <a:spcPct val="90100"/>
                        </a:lnSpc>
                        <a:spcBef>
                          <a:spcPts val="600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Всероссийская </a:t>
                      </a:r>
                      <a:r>
                        <a:rPr sz="1200" b="1" spc="-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гог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я 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конференция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374650" marR="370840" algn="ctr">
                        <a:lnSpc>
                          <a:spcPts val="1300"/>
                        </a:lnSpc>
                        <a:spcBef>
                          <a:spcPts val="615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ос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я 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область)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540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тя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бря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33679" marR="160020" indent="-1270" algn="ctr">
                        <a:lnSpc>
                          <a:spcPts val="1300"/>
                        </a:lnSpc>
                        <a:spcBef>
                          <a:spcPts val="615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Ф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2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рса 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й</a:t>
                      </a:r>
                      <a:r>
                        <a:rPr sz="12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ро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ых 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языков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265430" marR="259079" indent="3175" algn="ctr">
                        <a:lnSpc>
                          <a:spcPct val="901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Всероссийский </a:t>
                      </a:r>
                      <a:r>
                        <a:rPr sz="1200" spc="-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sz="1200" spc="1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й  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диктант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 marL="405765" marR="397510" algn="ctr">
                        <a:lnSpc>
                          <a:spcPts val="13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Мос</a:t>
                      </a:r>
                      <a:r>
                        <a:rPr sz="1200" spc="1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sz="1200" spc="1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я  </a:t>
                      </a:r>
                      <a:r>
                        <a:rPr sz="1200" spc="-30" dirty="0">
                          <a:latin typeface="Lucida Sans Unicode"/>
                          <a:cs typeface="Lucida Sans Unicode"/>
                        </a:rPr>
                        <a:t>область,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90830" marR="279400" algn="ctr">
                        <a:lnSpc>
                          <a:spcPct val="90000"/>
                        </a:lnSpc>
                      </a:pP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сс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ий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sz="1200" spc="1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й 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онлайн-урок, 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Lucida Sans Unicode"/>
                          <a:cs typeface="Lucida Sans Unicode"/>
                        </a:rPr>
                        <a:t>посвященный </a:t>
                      </a:r>
                      <a:r>
                        <a:rPr sz="12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200" spc="-1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гога  и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ав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</a:t>
                      </a: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тя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03225" marR="367030" indent="2540" algn="ctr">
                        <a:lnSpc>
                          <a:spcPts val="1300"/>
                        </a:lnSpc>
                        <a:spcBef>
                          <a:spcPts val="615"/>
                        </a:spcBef>
                      </a:pPr>
                      <a:r>
                        <a:rPr sz="1200" b="1" spc="20" dirty="0">
                          <a:latin typeface="Trebuchet MS"/>
                          <a:cs typeface="Trebuchet MS"/>
                        </a:rPr>
                        <a:t>Большая </a:t>
                      </a:r>
                      <a:r>
                        <a:rPr sz="12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я 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неделя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(Москва)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тя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4769" algn="ctr">
                        <a:lnSpc>
                          <a:spcPts val="1370"/>
                        </a:lnSpc>
                        <a:spcBef>
                          <a:spcPts val="459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Ф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ин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2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рса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28575" algn="ctr">
                        <a:lnSpc>
                          <a:spcPts val="1295"/>
                        </a:lnSpc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«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од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»</a:t>
                      </a:r>
                      <a:r>
                        <a:rPr sz="12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+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31115" algn="ctr">
                        <a:lnSpc>
                          <a:spcPts val="1370"/>
                        </a:lnSpc>
                      </a:pPr>
                      <a:r>
                        <a:rPr sz="1200" b="1" spc="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sz="12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СПО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(Тула)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302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тя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5904" marR="213995" algn="ctr">
                        <a:lnSpc>
                          <a:spcPts val="1300"/>
                        </a:lnSpc>
                        <a:spcBef>
                          <a:spcPts val="615"/>
                        </a:spcBef>
                      </a:pP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spc="-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10" dirty="0"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ссн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ы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х  </a:t>
                      </a:r>
                      <a:r>
                        <a:rPr sz="1200" spc="-25" dirty="0">
                          <a:latin typeface="Lucida Sans Unicode"/>
                          <a:cs typeface="Lucida Sans Unicode"/>
                        </a:rPr>
                        <a:t>руководителей </a:t>
                      </a: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ав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ов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spc="-1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ш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оу</a:t>
                      </a:r>
                    </a:p>
                    <a:p>
                      <a:pPr marL="2540" algn="ctr">
                        <a:lnSpc>
                          <a:spcPts val="137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«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сс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Форум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«Наставник»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(Москва)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84480" marR="274320" algn="ctr">
                        <a:lnSpc>
                          <a:spcPts val="1300"/>
                        </a:lnSpc>
                        <a:spcBef>
                          <a:spcPts val="6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рыт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од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а 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педагога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080" algn="ctr">
                        <a:lnSpc>
                          <a:spcPts val="127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ни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а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96215" marR="184785" algn="ctr">
                        <a:lnSpc>
                          <a:spcPts val="13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«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ь-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бу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щ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оссии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»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Мос</a:t>
                      </a:r>
                      <a:r>
                        <a:rPr sz="1200" spc="1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ва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ГУ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)</a:t>
                      </a: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25" dirty="0">
                          <a:latin typeface="Lucida Sans Unicode"/>
                          <a:cs typeface="Lucida Sans Unicode"/>
                        </a:rPr>
                        <a:t>(Волгоград)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69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3">
            <a:extLst>
              <a:ext uri="{FF2B5EF4-FFF2-40B4-BE49-F238E27FC236}">
                <a16:creationId xmlns:a16="http://schemas.microsoft.com/office/drawing/2014/main" id="{20C4D5E4-2F0B-657D-1164-33FD08620FE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437" y="2983075"/>
            <a:ext cx="2935224" cy="700424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651" y="777876"/>
            <a:ext cx="2895600" cy="1600200"/>
          </a:xfrm>
          <a:prstGeom prst="rect">
            <a:avLst/>
          </a:prstGeom>
        </p:spPr>
      </p:pic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0362A336-9F6D-5FFC-6DF2-49D368D80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30274"/>
              </p:ext>
            </p:extLst>
          </p:nvPr>
        </p:nvGraphicFramePr>
        <p:xfrm>
          <a:off x="727455" y="2449728"/>
          <a:ext cx="18589713" cy="7395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1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452">
                <a:tc>
                  <a:txBody>
                    <a:bodyPr/>
                    <a:lstStyle/>
                    <a:p>
                      <a:pPr marL="2540" algn="ctr">
                        <a:lnSpc>
                          <a:spcPts val="3529"/>
                        </a:lnSpc>
                      </a:pPr>
                      <a:r>
                        <a:rPr sz="3600" b="1" spc="210" dirty="0">
                          <a:solidFill>
                            <a:srgbClr val="BA9C57"/>
                          </a:solidFill>
                          <a:latin typeface="Trebuchet MS"/>
                          <a:cs typeface="Trebuchet MS"/>
                        </a:rPr>
                        <a:t>ДАТА</a:t>
                      </a:r>
                      <a:endParaRPr sz="3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29"/>
                        </a:lnSpc>
                      </a:pPr>
                      <a:r>
                        <a:rPr sz="3600" b="1" spc="215" dirty="0">
                          <a:solidFill>
                            <a:srgbClr val="BA9C57"/>
                          </a:solidFill>
                          <a:latin typeface="Trebuchet MS"/>
                          <a:cs typeface="Trebuchet MS"/>
                        </a:rPr>
                        <a:t>ПРЕДМЕТ</a:t>
                      </a:r>
                      <a:endParaRPr sz="36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3529"/>
                        </a:lnSpc>
                      </a:pPr>
                      <a:r>
                        <a:rPr sz="3600" b="1" spc="285" dirty="0">
                          <a:solidFill>
                            <a:srgbClr val="BA9C57"/>
                          </a:solidFill>
                          <a:latin typeface="Trebuchet MS"/>
                          <a:cs typeface="Trebuchet MS"/>
                        </a:rPr>
                        <a:t>ГОРОД</a:t>
                      </a:r>
                      <a:endParaRPr sz="36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730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800" b="1" spc="13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Март</a:t>
                      </a:r>
                      <a:endParaRPr sz="2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3210" marR="2816860" algn="l">
                        <a:lnSpc>
                          <a:spcPct val="107600"/>
                        </a:lnSpc>
                      </a:pPr>
                      <a:r>
                        <a:rPr sz="2200" dirty="0" err="1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2200" spc="5" dirty="0" err="1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2200" dirty="0" err="1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lang="ru-RU" sz="2200" dirty="0" err="1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ные</a:t>
                      </a:r>
                      <a:r>
                        <a:rPr sz="2200" spc="-18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яз</a:t>
                      </a:r>
                      <a:r>
                        <a:rPr sz="2200" spc="-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ы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ки  (4</a:t>
                      </a:r>
                      <a:r>
                        <a:rPr sz="2200" spc="-14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ма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рт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)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3175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г.</a:t>
                      </a:r>
                      <a:r>
                        <a:rPr sz="2200" spc="-15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Пя</a:t>
                      </a:r>
                      <a:r>
                        <a:rPr sz="2200" spc="-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иг</a:t>
                      </a:r>
                      <a:r>
                        <a:rPr sz="2200" spc="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к,</a:t>
                      </a:r>
                      <a:r>
                        <a:rPr sz="2200" spc="-15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Ма</a:t>
                      </a:r>
                      <a:r>
                        <a:rPr sz="2200" spc="-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ш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к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  <a:p>
                      <a:pPr marL="784860" marR="781050" algn="ctr">
                        <a:lnSpc>
                          <a:spcPct val="80000"/>
                        </a:lnSpc>
                        <a:spcBef>
                          <a:spcPts val="790"/>
                        </a:spcBef>
                      </a:pP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Старт</a:t>
                      </a:r>
                      <a:r>
                        <a:rPr sz="2200" spc="-13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2200" spc="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сси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ского</a:t>
                      </a:r>
                      <a:r>
                        <a:rPr sz="2200" spc="-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2200" spc="-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есси</a:t>
                      </a:r>
                      <a:r>
                        <a:rPr sz="2200" spc="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наль</a:t>
                      </a:r>
                      <a:r>
                        <a:rPr sz="2200" spc="-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го  конк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2200" spc="-15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«Лучший</a:t>
                      </a:r>
                      <a:r>
                        <a:rPr sz="2200" spc="-15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читель</a:t>
                      </a:r>
                      <a:r>
                        <a:rPr sz="2200" spc="-17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2200" spc="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дного</a:t>
                      </a:r>
                      <a:r>
                        <a:rPr sz="2200" spc="-17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яз</a:t>
                      </a:r>
                      <a:r>
                        <a:rPr sz="2200" spc="-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ы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ка  и</a:t>
                      </a:r>
                      <a:r>
                        <a:rPr sz="2200" spc="-15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2200" spc="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дной</a:t>
                      </a:r>
                      <a:r>
                        <a:rPr sz="2200" spc="-15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литер</a:t>
                      </a:r>
                      <a:r>
                        <a:rPr sz="2200" spc="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туры»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5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200" spc="-7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Технология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г.</a:t>
                      </a:r>
                      <a:r>
                        <a:rPr sz="2200" spc="-15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Мо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ква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2359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b="1" spc="4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Апрель</a:t>
                      </a:r>
                      <a:endParaRPr sz="2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зг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ово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ры</a:t>
                      </a:r>
                      <a:r>
                        <a:rPr sz="2200" spc="-204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2200" spc="-15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важ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г.</a:t>
                      </a:r>
                      <a:r>
                        <a:rPr sz="2200" spc="-15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Пск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0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25"/>
                        </a:spcBef>
                      </a:pP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Матем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тика</a:t>
                      </a:r>
                      <a:r>
                        <a:rPr sz="2200" spc="-15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2200" spc="-15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ин</a:t>
                      </a:r>
                      <a:r>
                        <a:rPr sz="2200" spc="-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ма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тика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257175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г.</a:t>
                      </a:r>
                      <a:r>
                        <a:rPr sz="2200" spc="-15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Мо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ква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(с</a:t>
                      </a:r>
                      <a:r>
                        <a:rPr sz="2200" spc="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ъ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зд</a:t>
                      </a:r>
                      <a:r>
                        <a:rPr sz="2200" spc="-19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чител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2200" spc="-15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тем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тики)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702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800" b="1" spc="145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Май</a:t>
                      </a:r>
                      <a:endParaRPr sz="2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2200" spc="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сский</a:t>
                      </a:r>
                      <a:r>
                        <a:rPr sz="2200" spc="-15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sz="2200" spc="-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ык</a:t>
                      </a:r>
                      <a:r>
                        <a:rPr sz="2200" spc="-15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2200" spc="-15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лит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тура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г.</a:t>
                      </a:r>
                      <a:r>
                        <a:rPr sz="2200" spc="-15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ла,</a:t>
                      </a:r>
                      <a:r>
                        <a:rPr sz="2200" spc="-17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Ясная</a:t>
                      </a:r>
                      <a:r>
                        <a:rPr sz="2200" spc="-14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ля</a:t>
                      </a:r>
                      <a:r>
                        <a:rPr sz="2200" spc="-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56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32155">
                        <a:lnSpc>
                          <a:spcPct val="100000"/>
                        </a:lnSpc>
                      </a:pPr>
                      <a:r>
                        <a:rPr sz="2800" b="1" spc="5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Октябрь</a:t>
                      </a:r>
                      <a:endParaRPr sz="2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Естест</a:t>
                      </a:r>
                      <a:r>
                        <a:rPr sz="2200" spc="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нн</a:t>
                      </a:r>
                      <a:r>
                        <a:rPr sz="2200" spc="1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о-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чные</a:t>
                      </a:r>
                      <a:r>
                        <a:rPr sz="2200" spc="-15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дм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ты,</a:t>
                      </a:r>
                      <a:r>
                        <a:rPr sz="2200" spc="-15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-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изика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ск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ва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sz="2200" spc="-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рч</a:t>
                      </a:r>
                      <a:r>
                        <a:rPr sz="2200" spc="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ов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ский</a:t>
                      </a:r>
                      <a:r>
                        <a:rPr sz="2200" spc="-15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институт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08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30"/>
                        </a:spcBef>
                      </a:pPr>
                      <a:r>
                        <a:rPr sz="2200" spc="19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ОБЖ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257810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ск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ов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ск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sz="2200" spc="-19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бл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сть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200" spc="-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г.</a:t>
                      </a:r>
                      <a:r>
                        <a:rPr sz="2200" spc="-15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-6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Ногинск</a:t>
                      </a:r>
                      <a:r>
                        <a:rPr sz="2200" spc="-16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-6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или</a:t>
                      </a:r>
                      <a:r>
                        <a:rPr sz="2200" spc="-15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-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г.</a:t>
                      </a:r>
                      <a:r>
                        <a:rPr sz="2200" spc="-13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-7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Одинцово,</a:t>
                      </a:r>
                      <a:r>
                        <a:rPr sz="2200" spc="-19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-8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центр</a:t>
                      </a:r>
                      <a:r>
                        <a:rPr sz="2200" spc="-14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-6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«Авангард»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1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800" b="1" spc="6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Ноябрь</a:t>
                      </a:r>
                      <a:endParaRPr sz="2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95320" marR="3186430" indent="-4445" algn="ctr">
                        <a:lnSpc>
                          <a:spcPct val="107600"/>
                        </a:lnSpc>
                        <a:spcBef>
                          <a:spcPts val="260"/>
                        </a:spcBef>
                      </a:pPr>
                      <a:r>
                        <a:rPr sz="2200" spc="-20" dirty="0" err="1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История</a:t>
                      </a:r>
                      <a:r>
                        <a:rPr lang="ru-RU" sz="2200" spc="-2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(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lang="ru-RU"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ноября)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35"/>
                        </a:spcBef>
                      </a:pP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г.</a:t>
                      </a:r>
                      <a:r>
                        <a:rPr sz="2200" spc="-15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ж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ний</a:t>
                      </a:r>
                      <a:r>
                        <a:rPr sz="2200" spc="-15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5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Нов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sz="2200" spc="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2200" spc="1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2200" dirty="0">
                          <a:solidFill>
                            <a:srgbClr val="524641"/>
                          </a:solidFill>
                          <a:latin typeface="Lucida Sans Unicode"/>
                          <a:cs typeface="Lucida Sans Unicode"/>
                        </a:rPr>
                        <a:t>д</a:t>
                      </a:r>
                      <a:endParaRPr sz="2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258445" marB="0">
                    <a:lnL w="12700">
                      <a:solidFill>
                        <a:srgbClr val="BA9C57"/>
                      </a:solidFill>
                      <a:prstDash val="solid"/>
                    </a:lnL>
                    <a:lnR w="12700">
                      <a:solidFill>
                        <a:srgbClr val="BA9C57"/>
                      </a:solidFill>
                      <a:prstDash val="solid"/>
                    </a:lnR>
                    <a:lnT w="12700">
                      <a:solidFill>
                        <a:srgbClr val="BA9C57"/>
                      </a:solidFill>
                      <a:prstDash val="solid"/>
                    </a:lnT>
                    <a:lnB w="12700">
                      <a:solidFill>
                        <a:srgbClr val="BA9C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object 4">
            <a:extLst>
              <a:ext uri="{FF2B5EF4-FFF2-40B4-BE49-F238E27FC236}">
                <a16:creationId xmlns:a16="http://schemas.microsoft.com/office/drawing/2014/main" id="{0C49B05A-D234-AB1C-40E6-F8F7437AE2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7650" y="854075"/>
            <a:ext cx="154366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>
              <a:lnSpc>
                <a:spcPct val="100000"/>
              </a:lnSpc>
              <a:spcBef>
                <a:spcPts val="95"/>
              </a:spcBef>
            </a:pPr>
            <a:r>
              <a:rPr lang="ru-RU" sz="4800" spc="-5" dirty="0"/>
              <a:t>ПРЕДМЕТНЫЕ ПЕДАГОГИЧЕСКИЕ ФОРУМЫ ДЛЯ УЧИТЕЛЕЙ В 2023 году</a:t>
            </a:r>
            <a:endParaRPr sz="4800" spc="-5" dirty="0"/>
          </a:p>
        </p:txBody>
      </p:sp>
    </p:spTree>
    <p:extLst>
      <p:ext uri="{BB962C8B-B14F-4D97-AF65-F5344CB8AC3E}">
        <p14:creationId xmlns:p14="http://schemas.microsoft.com/office/powerpoint/2010/main" val="226526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0104099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408" y="679641"/>
            <a:ext cx="3844642" cy="2155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940C0-B46A-29A8-18E1-41C9F6BBF04B}"/>
              </a:ext>
            </a:extLst>
          </p:cNvPr>
          <p:cNvSpPr txBox="1"/>
          <p:nvPr/>
        </p:nvSpPr>
        <p:spPr>
          <a:xfrm>
            <a:off x="10814049" y="10226675"/>
            <a:ext cx="92900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https://docs.edu.gov.ru/document/3fb0d5767c3040969fa09fbed5ecfa4f/download/5173/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DDF95-F489-5970-D3AA-8EBB67BA5799}"/>
              </a:ext>
            </a:extLst>
          </p:cNvPr>
          <p:cNvSpPr txBox="1"/>
          <p:nvPr/>
        </p:nvSpPr>
        <p:spPr>
          <a:xfrm>
            <a:off x="10661650" y="9303345"/>
            <a:ext cx="9601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Приказ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Минпросвещения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России от 23 августа 2022 г. № 758 «Об утверждении плана основных мероприятий Министерства просвещения Российской Федерации по проведению в Российской Федерации Десятилетия науки и технологий»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542318-651C-E291-2D8F-4B651A77B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0" y="2255314"/>
            <a:ext cx="5489441" cy="67979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8D007A-EFEF-C958-536E-792E571010F6}"/>
              </a:ext>
            </a:extLst>
          </p:cNvPr>
          <p:cNvSpPr txBox="1"/>
          <p:nvPr/>
        </p:nvSpPr>
        <p:spPr>
          <a:xfrm>
            <a:off x="5692140" y="3174345"/>
            <a:ext cx="63588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450850">
              <a:lnSpc>
                <a:spcPct val="100000"/>
              </a:lnSpc>
              <a:spcBef>
                <a:spcPts val="95"/>
              </a:spcBef>
            </a:pPr>
            <a:r>
              <a:rPr lang="ru-RU" sz="1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b="1" spc="-10" dirty="0">
                <a:solidFill>
                  <a:schemeClr val="bg1"/>
                </a:solidFill>
                <a:latin typeface="Calibri"/>
                <a:cs typeface="Calibri"/>
              </a:rPr>
              <a:t>Р</a:t>
            </a:r>
            <a:r>
              <a:rPr lang="ru-RU" sz="1800" b="1" spc="-10" dirty="0">
                <a:solidFill>
                  <a:schemeClr val="bg1"/>
                </a:solidFill>
                <a:latin typeface="Calibri"/>
                <a:cs typeface="Calibri"/>
              </a:rPr>
              <a:t>аспоряжением</a:t>
            </a:r>
            <a:r>
              <a:rPr lang="ru-RU" sz="1800" b="1" spc="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10" dirty="0">
                <a:solidFill>
                  <a:schemeClr val="bg1"/>
                </a:solidFill>
                <a:latin typeface="Calibri"/>
                <a:cs typeface="Calibri"/>
              </a:rPr>
              <a:t>Правительства</a:t>
            </a:r>
            <a:r>
              <a:rPr lang="ru-RU" sz="1800" b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15" dirty="0">
                <a:solidFill>
                  <a:schemeClr val="bg1"/>
                </a:solidFill>
                <a:latin typeface="Calibri"/>
                <a:cs typeface="Calibri"/>
              </a:rPr>
              <a:t>Российской</a:t>
            </a:r>
            <a:r>
              <a:rPr lang="ru-RU" sz="1800" b="1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10" dirty="0">
                <a:solidFill>
                  <a:schemeClr val="bg1"/>
                </a:solidFill>
                <a:latin typeface="Calibri"/>
                <a:cs typeface="Calibri"/>
              </a:rPr>
              <a:t>Федерации</a:t>
            </a:r>
            <a:r>
              <a:rPr lang="ru-RU" sz="1800" b="1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10" dirty="0">
                <a:solidFill>
                  <a:schemeClr val="bg1"/>
                </a:solidFill>
                <a:latin typeface="Calibri"/>
                <a:cs typeface="Calibri"/>
              </a:rPr>
              <a:t>от</a:t>
            </a:r>
            <a:r>
              <a:rPr lang="ru-RU" sz="1800" b="1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latin typeface="Calibri"/>
                <a:cs typeface="Calibri"/>
              </a:rPr>
              <a:t>9</a:t>
            </a:r>
            <a:r>
              <a:rPr lang="ru-RU" sz="1800" b="1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latin typeface="Calibri"/>
                <a:cs typeface="Calibri"/>
              </a:rPr>
              <a:t>февраля</a:t>
            </a:r>
            <a:r>
              <a:rPr lang="ru-RU" sz="18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10" dirty="0">
                <a:solidFill>
                  <a:schemeClr val="bg1"/>
                </a:solidFill>
                <a:latin typeface="Calibri"/>
                <a:cs typeface="Calibri"/>
              </a:rPr>
              <a:t>2022</a:t>
            </a:r>
            <a:r>
              <a:rPr lang="ru-RU" sz="1800" b="1" spc="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40" dirty="0">
                <a:solidFill>
                  <a:schemeClr val="bg1"/>
                </a:solidFill>
                <a:latin typeface="Calibri"/>
                <a:cs typeface="Calibri"/>
              </a:rPr>
              <a:t>г.</a:t>
            </a:r>
            <a:r>
              <a:rPr lang="ru-RU" sz="1800" b="1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latin typeface="Calibri"/>
                <a:cs typeface="Calibri"/>
              </a:rPr>
              <a:t>№</a:t>
            </a:r>
            <a:r>
              <a:rPr lang="ru-RU" sz="1800" b="1" dirty="0">
                <a:solidFill>
                  <a:schemeClr val="bg1"/>
                </a:solidFill>
                <a:latin typeface="Calibri"/>
                <a:cs typeface="Calibri"/>
              </a:rPr>
              <a:t> 204-р «Об утверждении плана </a:t>
            </a:r>
            <a:r>
              <a:rPr lang="ru-RU" sz="1800" b="1" spc="-5" dirty="0">
                <a:solidFill>
                  <a:schemeClr val="bg1"/>
                </a:solidFill>
                <a:latin typeface="Calibri"/>
                <a:cs typeface="Calibri"/>
              </a:rPr>
              <a:t>основных </a:t>
            </a:r>
            <a:r>
              <a:rPr lang="ru-RU" sz="1800" b="1" spc="-10" dirty="0">
                <a:solidFill>
                  <a:schemeClr val="bg1"/>
                </a:solidFill>
                <a:latin typeface="Calibri"/>
                <a:cs typeface="Calibri"/>
              </a:rPr>
              <a:t>мероприятий</a:t>
            </a:r>
            <a:r>
              <a:rPr lang="ru-RU" sz="1800" b="1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latin typeface="Calibri"/>
                <a:cs typeface="Calibri"/>
              </a:rPr>
              <a:t>по</a:t>
            </a:r>
            <a:r>
              <a:rPr lang="ru-RU" sz="1800" b="1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10" dirty="0">
                <a:solidFill>
                  <a:schemeClr val="bg1"/>
                </a:solidFill>
                <a:latin typeface="Calibri"/>
                <a:cs typeface="Calibri"/>
              </a:rPr>
              <a:t>проведению</a:t>
            </a:r>
            <a:r>
              <a:rPr lang="ru-RU" sz="1800" b="1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lang="ru-RU" sz="1800" b="1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10" dirty="0">
                <a:solidFill>
                  <a:schemeClr val="bg1"/>
                </a:solidFill>
                <a:latin typeface="Calibri"/>
                <a:cs typeface="Calibri"/>
              </a:rPr>
              <a:t>2022</a:t>
            </a:r>
            <a:r>
              <a:rPr lang="ru-RU" sz="1800" b="1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ru-RU" sz="1800" b="1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10" dirty="0">
                <a:solidFill>
                  <a:schemeClr val="bg1"/>
                </a:solidFill>
                <a:latin typeface="Calibri"/>
                <a:cs typeface="Calibri"/>
              </a:rPr>
              <a:t>2032</a:t>
            </a:r>
            <a:r>
              <a:rPr lang="ru-RU" sz="1800" b="1" spc="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15" dirty="0">
                <a:solidFill>
                  <a:schemeClr val="bg1"/>
                </a:solidFill>
                <a:latin typeface="Calibri"/>
                <a:cs typeface="Calibri"/>
              </a:rPr>
              <a:t>годах</a:t>
            </a:r>
            <a:r>
              <a:rPr lang="ru-RU" sz="1800" b="1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lang="ru-RU" sz="1800" b="1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10" dirty="0">
                <a:solidFill>
                  <a:schemeClr val="bg1"/>
                </a:solidFill>
                <a:latin typeface="Calibri"/>
                <a:cs typeface="Calibri"/>
              </a:rPr>
              <a:t>Российской </a:t>
            </a:r>
            <a:r>
              <a:rPr lang="ru-RU" sz="1800" b="1" spc="-3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10" dirty="0">
                <a:solidFill>
                  <a:schemeClr val="bg1"/>
                </a:solidFill>
                <a:latin typeface="Calibri"/>
                <a:cs typeface="Calibri"/>
              </a:rPr>
              <a:t>Федерации</a:t>
            </a:r>
            <a:r>
              <a:rPr lang="ru-RU" sz="1800" b="1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15" dirty="0">
                <a:solidFill>
                  <a:schemeClr val="bg1"/>
                </a:solidFill>
                <a:latin typeface="Calibri"/>
                <a:cs typeface="Calibri"/>
              </a:rPr>
              <a:t>Международного</a:t>
            </a:r>
            <a:r>
              <a:rPr lang="ru-RU" sz="1800" b="1" spc="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10" dirty="0">
                <a:solidFill>
                  <a:schemeClr val="bg1"/>
                </a:solidFill>
                <a:latin typeface="Calibri"/>
                <a:cs typeface="Calibri"/>
              </a:rPr>
              <a:t>десятилетия</a:t>
            </a:r>
            <a:r>
              <a:rPr lang="ru-RU" sz="1800" b="1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10" dirty="0">
                <a:solidFill>
                  <a:schemeClr val="bg1"/>
                </a:solidFill>
                <a:latin typeface="Calibri"/>
                <a:cs typeface="Calibri"/>
              </a:rPr>
              <a:t>языков</a:t>
            </a:r>
            <a:r>
              <a:rPr lang="ru-RU" sz="1800" b="1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10" dirty="0">
                <a:solidFill>
                  <a:schemeClr val="bg1"/>
                </a:solidFill>
                <a:latin typeface="Calibri"/>
                <a:cs typeface="Calibri"/>
              </a:rPr>
              <a:t>коренных</a:t>
            </a:r>
            <a:r>
              <a:rPr lang="ru-RU" sz="1800" b="1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800" b="1" spc="-10" dirty="0">
                <a:solidFill>
                  <a:schemeClr val="bg1"/>
                </a:solidFill>
                <a:latin typeface="Calibri"/>
                <a:cs typeface="Calibri"/>
              </a:rPr>
              <a:t>народов</a:t>
            </a:r>
            <a:r>
              <a:rPr lang="ru-RU" b="1" spc="-10" dirty="0">
                <a:solidFill>
                  <a:schemeClr val="bg1"/>
                </a:solidFill>
                <a:latin typeface="Calibri"/>
                <a:cs typeface="Calibri"/>
              </a:rPr>
              <a:t>»</a:t>
            </a:r>
            <a:endParaRPr lang="ru-RU" sz="1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D40D5B-8AF8-0ABA-1BA2-62EC11D8912B}"/>
              </a:ext>
            </a:extLst>
          </p:cNvPr>
          <p:cNvSpPr txBox="1"/>
          <p:nvPr/>
        </p:nvSpPr>
        <p:spPr>
          <a:xfrm>
            <a:off x="4083050" y="4717110"/>
            <a:ext cx="79679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6"/>
              </a:rPr>
              <a:t>http://static.government.ru/media/files/NOPGRVx2Sr0yoTLBT3rmS4rSI89skJy1.pdf</a:t>
            </a:r>
            <a:r>
              <a:rPr lang="ru-RU" sz="2200" dirty="0"/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356866-E6C5-87E5-2081-34B4B51D00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83" y="5551988"/>
            <a:ext cx="4818997" cy="56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3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0104099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408" y="679641"/>
            <a:ext cx="3844642" cy="2155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940C0-B46A-29A8-18E1-41C9F6BBF04B}"/>
              </a:ext>
            </a:extLst>
          </p:cNvPr>
          <p:cNvSpPr txBox="1"/>
          <p:nvPr/>
        </p:nvSpPr>
        <p:spPr>
          <a:xfrm>
            <a:off x="2660650" y="10138199"/>
            <a:ext cx="9290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http://publication.pravo.gov.ru/Document/View/0001202208220015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DDF95-F489-5970-D3AA-8EBB67BA5799}"/>
              </a:ext>
            </a:extLst>
          </p:cNvPr>
          <p:cNvSpPr txBox="1"/>
          <p:nvPr/>
        </p:nvSpPr>
        <p:spPr>
          <a:xfrm>
            <a:off x="3041650" y="8626475"/>
            <a:ext cx="9601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Приказ Министерства просвещения Российской Федерации от 21.07.2022 № 582 "Об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программ« (Зарегистрирован 22.08.2022 № 69724)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F6D97C-533F-483E-44CC-C8A64BFE9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500" y="2454275"/>
            <a:ext cx="6670660" cy="8374189"/>
          </a:xfrm>
          <a:prstGeom prst="rect">
            <a:avLst/>
          </a:prstGeom>
        </p:spPr>
      </p:pic>
      <p:sp>
        <p:nvSpPr>
          <p:cNvPr id="18" name="object 3">
            <a:extLst>
              <a:ext uri="{FF2B5EF4-FFF2-40B4-BE49-F238E27FC236}">
                <a16:creationId xmlns:a16="http://schemas.microsoft.com/office/drawing/2014/main" id="{01700E91-6EB3-F24E-231F-AE79100BFF0E}"/>
              </a:ext>
            </a:extLst>
          </p:cNvPr>
          <p:cNvSpPr txBox="1"/>
          <p:nvPr/>
        </p:nvSpPr>
        <p:spPr>
          <a:xfrm>
            <a:off x="5327650" y="3537824"/>
            <a:ext cx="7195819" cy="414927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lvl="0" indent="-457200" defTabSz="914400" rtl="0" eaLnBrk="1" fontAlgn="auto" latinLnBrk="0" hangingPunct="1">
              <a:lnSpc>
                <a:spcPct val="1012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400" spc="-5" dirty="0">
                <a:solidFill>
                  <a:srgbClr val="FFFFFF"/>
                </a:solidFill>
                <a:latin typeface="Neue Machina"/>
                <a:cs typeface="Neue Machina"/>
              </a:rPr>
              <a:t>Р</a:t>
            </a:r>
            <a:r>
              <a:rPr kumimoji="0" lang="ru-RU" sz="2400" b="0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Machina"/>
                <a:ea typeface="+mn-ea"/>
                <a:cs typeface="Neue Machina"/>
              </a:rPr>
              <a:t>абочая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Machina"/>
                <a:ea typeface="+mn-ea"/>
                <a:cs typeface="Neue Machina"/>
              </a:rPr>
              <a:t> программа учебного предмета, учебного курса (в том числе внеурочной деятельности), учебного модуля;</a:t>
            </a:r>
          </a:p>
          <a:p>
            <a:pPr marL="469900" marR="5080" lvl="0" indent="-457200" defTabSz="914400" rtl="0" eaLnBrk="1" fontAlgn="auto" latinLnBrk="0" hangingPunct="1">
              <a:lnSpc>
                <a:spcPct val="1012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400" spc="-5" dirty="0">
                <a:solidFill>
                  <a:srgbClr val="FFFFFF"/>
                </a:solidFill>
                <a:latin typeface="Neue Machina"/>
                <a:cs typeface="Neue Machina"/>
              </a:rPr>
              <a:t>Ж</a:t>
            </a:r>
            <a:r>
              <a:rPr kumimoji="0" lang="ru-RU" sz="2400" b="0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Machina"/>
                <a:ea typeface="+mn-ea"/>
                <a:cs typeface="Neue Machina"/>
              </a:rPr>
              <a:t>урнал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Machina"/>
                <a:ea typeface="+mn-ea"/>
                <a:cs typeface="Neue Machina"/>
              </a:rPr>
              <a:t> учёта успеваемости;</a:t>
            </a:r>
          </a:p>
          <a:p>
            <a:pPr marL="469900" marR="5080" lvl="0" indent="-457200" defTabSz="914400" rtl="0" eaLnBrk="1" fontAlgn="auto" latinLnBrk="0" hangingPunct="1">
              <a:lnSpc>
                <a:spcPct val="1012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Machina"/>
                <a:ea typeface="+mn-ea"/>
                <a:cs typeface="Neue Machina"/>
              </a:rPr>
              <a:t> Журнал внеурочной деятельности (для    педагогов, осуществляющих такую деятельность);</a:t>
            </a:r>
          </a:p>
          <a:p>
            <a:pPr marL="469900" marR="5080" lvl="0" indent="-457200" defTabSz="914400" rtl="0" eaLnBrk="1" fontAlgn="auto" latinLnBrk="0" hangingPunct="1">
              <a:lnSpc>
                <a:spcPct val="1012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Machina"/>
                <a:ea typeface="+mn-ea"/>
                <a:cs typeface="Neue Machina"/>
              </a:rPr>
              <a:t> План воспитательной работы (для классных руководителей);</a:t>
            </a:r>
          </a:p>
          <a:p>
            <a:pPr marL="469900" marR="5080" lvl="0" indent="-457200" defTabSz="914400" rtl="0" eaLnBrk="1" fontAlgn="auto" latinLnBrk="0" hangingPunct="1">
              <a:lnSpc>
                <a:spcPct val="1012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Machina"/>
                <a:ea typeface="+mn-ea"/>
                <a:cs typeface="Neue Machina"/>
              </a:rPr>
              <a:t> Характеристика на учащегося (по запросу).</a:t>
            </a:r>
          </a:p>
        </p:txBody>
      </p:sp>
    </p:spTree>
    <p:extLst>
      <p:ext uri="{BB962C8B-B14F-4D97-AF65-F5344CB8AC3E}">
        <p14:creationId xmlns:p14="http://schemas.microsoft.com/office/powerpoint/2010/main" val="370266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1650" y="550773"/>
            <a:ext cx="146304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>
              <a:lnSpc>
                <a:spcPct val="100000"/>
              </a:lnSpc>
              <a:spcBef>
                <a:spcPts val="95"/>
              </a:spcBef>
            </a:pPr>
            <a:r>
              <a:rPr lang="ru-RU" sz="5400" spc="-5" dirty="0"/>
              <a:t>ЭФФЕКТИВНОСТЬ ГОДА ПЕДАГОГА И НАСТАВИКА</a:t>
            </a:r>
            <a:endParaRPr sz="5400" spc="-5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850" y="565378"/>
            <a:ext cx="3428999" cy="2041297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80B81988-1FA0-7F2C-E66B-0762A7B53E95}"/>
              </a:ext>
            </a:extLst>
          </p:cNvPr>
          <p:cNvSpPr txBox="1"/>
          <p:nvPr/>
        </p:nvSpPr>
        <p:spPr>
          <a:xfrm>
            <a:off x="4641851" y="1539875"/>
            <a:ext cx="14630400" cy="7768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kumimoji="0" lang="ru-RU" sz="3600" b="1" i="0" u="none" strike="noStrike" kern="1200" cap="none" spc="-80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Вырастет количество позитивных публикаций о педагогах и наставниках в СМИ</a:t>
            </a: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endParaRPr kumimoji="0" lang="ru-RU" sz="3600" b="1" i="0" u="none" strike="noStrike" kern="1200" cap="none" spc="-80" normalizeH="0" baseline="0" noProof="0" dirty="0">
              <a:ln>
                <a:noFill/>
              </a:ln>
              <a:solidFill>
                <a:srgbClr val="BA9C5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kumimoji="0" lang="ru-RU" sz="3600" b="1" i="0" u="none" strike="noStrike" kern="1200" cap="none" spc="-100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10% по сравнению с приёмной кампанией 2022 года вырастет количество заявлений о приёме на педагогические специальности</a:t>
            </a: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endParaRPr kumimoji="0" lang="ru-RU" sz="3600" b="1" i="0" u="none" strike="noStrike" kern="1200" cap="none" spc="-100" normalizeH="0" baseline="0" noProof="0" dirty="0">
              <a:ln>
                <a:noFill/>
              </a:ln>
              <a:solidFill>
                <a:srgbClr val="BA9C5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kumimoji="0" lang="ru-RU" sz="3600" b="1" i="0" u="none" strike="noStrike" kern="1200" cap="none" spc="35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20% вырастет уровень удовлетворённости школьных учителей мерами по снижению бюрократической нагрузки</a:t>
            </a: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endParaRPr kumimoji="0" lang="ru-RU" sz="3600" b="1" i="0" u="none" strike="noStrike" kern="1200" cap="none" spc="35" normalizeH="0" baseline="0" noProof="0" dirty="0">
              <a:ln>
                <a:noFill/>
              </a:ln>
              <a:solidFill>
                <a:srgbClr val="BA9C5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5325" marR="0" lvl="0" indent="-683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95960" algn="l"/>
              </a:tabLst>
              <a:defRPr/>
            </a:pPr>
            <a:r>
              <a:rPr kumimoji="0" lang="ru-RU" sz="3600" b="1" i="0" u="none" strike="noStrike" kern="1200" cap="none" spc="35" normalizeH="0" baseline="0" noProof="0" dirty="0">
                <a:ln>
                  <a:noFill/>
                </a:ln>
                <a:solidFill>
                  <a:srgbClr val="BA9C5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Планируется повысить общественную поддержку системы наставничества (не менее 40% опрошенных дадут ответ, что поддерживают (скорее поддерживают) систему наставничества)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618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1439</Words>
  <Application>Microsoft Office PowerPoint</Application>
  <PresentationFormat>Произвольный</PresentationFormat>
  <Paragraphs>286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Roboto</vt:lpstr>
      <vt:lpstr>Wingdings</vt:lpstr>
      <vt:lpstr>Arial</vt:lpstr>
      <vt:lpstr>Druk Cyr</vt:lpstr>
      <vt:lpstr>PT Sans</vt:lpstr>
      <vt:lpstr>Trebuchet MS</vt:lpstr>
      <vt:lpstr>Lucida Sans Unicode</vt:lpstr>
      <vt:lpstr>Times New Roman</vt:lpstr>
      <vt:lpstr>Neue Machina</vt:lpstr>
      <vt:lpstr>Calibri</vt:lpstr>
      <vt:lpstr>Office Theme</vt:lpstr>
      <vt:lpstr>Презентация PowerPoint</vt:lpstr>
      <vt:lpstr>Презентация PowerPoint</vt:lpstr>
      <vt:lpstr>ЦЕЛЬ</vt:lpstr>
      <vt:lpstr>Презентация PowerPoint</vt:lpstr>
      <vt:lpstr>ФЛАГМАНСКИЕ МЕРОПРИЯТИЯ</vt:lpstr>
      <vt:lpstr>ПРЕДМЕТНЫЕ ПЕДАГОГИЧЕСКИЕ ФОРУМЫ ДЛЯ УЧИТЕЛЕЙ В 2023 году</vt:lpstr>
      <vt:lpstr>Презентация PowerPoint</vt:lpstr>
      <vt:lpstr>Презентация PowerPoint</vt:lpstr>
      <vt:lpstr>ЭФФЕКТИВНОСТЬ ГОДА ПЕДАГОГА И НАСТАВИКА</vt:lpstr>
      <vt:lpstr>БРЕНДБУК ГОДА ПЕДАГОГА И НАСТАВИКА </vt:lpstr>
      <vt:lpstr>Презентация PowerPoint</vt:lpstr>
      <vt:lpstr>ВВЕДЕНИЕ ФООП</vt:lpstr>
      <vt:lpstr>Презентация PowerPoint</vt:lpstr>
      <vt:lpstr>Презентация PowerPoint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cp:lastModifiedBy>Наталья .</cp:lastModifiedBy>
  <cp:revision>144</cp:revision>
  <dcterms:created xsi:type="dcterms:W3CDTF">2023-01-13T17:17:54Z</dcterms:created>
  <dcterms:modified xsi:type="dcterms:W3CDTF">2023-03-07T16:56:01Z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